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  <p:sldMasterId id="2147484010" r:id="rId2"/>
  </p:sldMasterIdLst>
  <p:notesMasterIdLst>
    <p:notesMasterId r:id="rId15"/>
  </p:notesMasterIdLst>
  <p:sldIdLst>
    <p:sldId id="362" r:id="rId3"/>
    <p:sldId id="390" r:id="rId4"/>
    <p:sldId id="386" r:id="rId5"/>
    <p:sldId id="388" r:id="rId6"/>
    <p:sldId id="375" r:id="rId7"/>
    <p:sldId id="376" r:id="rId8"/>
    <p:sldId id="329" r:id="rId9"/>
    <p:sldId id="371" r:id="rId10"/>
    <p:sldId id="373" r:id="rId11"/>
    <p:sldId id="367" r:id="rId12"/>
    <p:sldId id="273" r:id="rId13"/>
    <p:sldId id="38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D53"/>
    <a:srgbClr val="5B1905"/>
    <a:srgbClr val="000000"/>
    <a:srgbClr val="F7F757"/>
    <a:srgbClr val="FFFFFF"/>
    <a:srgbClr val="17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61" autoAdjust="0"/>
  </p:normalViewPr>
  <p:slideViewPr>
    <p:cSldViewPr>
      <p:cViewPr varScale="1">
        <p:scale>
          <a:sx n="55" d="100"/>
          <a:sy n="55" d="100"/>
        </p:scale>
        <p:origin x="1326" y="78"/>
      </p:cViewPr>
      <p:guideLst>
        <p:guide orient="horz" pos="20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148669-82C5-48C1-8382-FA602DD8E0D8}" type="datetimeFigureOut">
              <a:rPr lang="en-US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BBB6654-D864-4DC3-9715-A2544C92D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23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849709-EAE4-4DE1-B1E7-CF34161DB12E}" type="slidenum">
              <a:rPr lang="en-US" smtClean="0">
                <a:latin typeface="Calibri" panose="020F0502020204030204" pitchFamily="34" charset="0"/>
              </a:rPr>
              <a:pPr/>
              <a:t>1</a:t>
            </a:fld>
            <a:endParaRPr 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664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1D8967-E3F8-4ACB-8CD8-44F1F9E6490A}" type="slidenum">
              <a:rPr lang="en-US" smtClean="0">
                <a:latin typeface="Calibri" panose="020F0502020204030204" pitchFamily="34" charset="0"/>
              </a:rPr>
              <a:pPr/>
              <a:t>10</a:t>
            </a:fld>
            <a:endParaRPr 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61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974AB6-99EE-4922-ADBB-264E94F44FBA}" type="slidenum">
              <a:rPr lang="en-US" smtClean="0">
                <a:latin typeface="Calibri" panose="020F0502020204030204" pitchFamily="34" charset="0"/>
              </a:rPr>
              <a:pPr/>
              <a:t>11</a:t>
            </a:fld>
            <a:endParaRPr 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48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788FDF-FDB8-441F-9313-400323673354}" type="slidenum">
              <a:rPr lang="en-US" smtClean="0">
                <a:latin typeface="Calibri" panose="020F0502020204030204" pitchFamily="34" charset="0"/>
              </a:rPr>
              <a:pPr/>
              <a:t>12</a:t>
            </a:fld>
            <a:endParaRPr 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50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B6654-D864-4DC3-9715-A2544C92DE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47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B6654-D864-4DC3-9715-A2544C92DE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70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B6654-D864-4DC3-9715-A2544C92DE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61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d-ID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829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62CCC1-8860-4766-B82E-6D4A15D4AFE5}" type="slidenum">
              <a:rPr lang="en-US" smtClean="0">
                <a:latin typeface="Calibri" panose="020F0502020204030204" pitchFamily="34" charset="0"/>
              </a:rPr>
              <a:pPr/>
              <a:t>6</a:t>
            </a:fld>
            <a:endParaRPr 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52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318EF2-FF07-463E-AE62-4E1C530DCA98}" type="slidenum">
              <a:rPr lang="en-US" altLang="id-ID" smtClean="0"/>
              <a:pPr>
                <a:spcBef>
                  <a:spcPct val="0"/>
                </a:spcBef>
              </a:pPr>
              <a:t>7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3943974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8F80D-EDF1-4E9A-9133-C1D677B4DB4C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9579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1D8967-E3F8-4ACB-8CD8-44F1F9E6490A}" type="slidenum">
              <a:rPr lang="en-US" smtClean="0">
                <a:latin typeface="Calibri" panose="020F0502020204030204" pitchFamily="34" charset="0"/>
              </a:rPr>
              <a:pPr/>
              <a:t>9</a:t>
            </a:fld>
            <a:endParaRPr 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7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06A432-FE6A-4449-A2E4-3B398F1B7F44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760B0-9403-448A-81DA-A2A0478D3B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8A3A6-2A62-495B-BDD7-5EBE5502B223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D1B22-C08A-407D-AB98-B8B239C85D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8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FBFB2-DB3F-464C-BCC5-8BA41A189D70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7DFE6-D759-4518-B611-5E0E94E451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8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88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06A432-FE6A-4449-A2E4-3B398F1B7F44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760B0-9403-448A-81DA-A2A0478D3B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1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3638A1-E472-46D8-A34F-B16FE383C81E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6D3F6-C280-4091-A993-C4835DB853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50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BF655-39DD-4F73-9ECE-A96AB39A352A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3D4CF-91BD-4DD5-8167-2BCBB2CB45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81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E6677-C547-4F41-B0D5-46832360D48A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6B671-A7DF-4C8F-8087-C8AA6532D0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09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D99308-BA39-4D31-A83E-298DC3EF0425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4A0D0-699F-4846-8051-507FA06423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34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6E1D1-F1A9-419F-9AF5-A851996E7C65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BCD1C-307E-4695-89D5-5DC4D1B41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85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EB871A-7296-4D7F-8EF5-8D9DF5A2E1C8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52A51-2C45-4181-9E2D-69716D171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2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3638A1-E472-46D8-A34F-B16FE383C81E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6D3F6-C280-4091-A993-C4835DB853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35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33F4F9-A217-433E-87C3-01447050959A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4D107-E3AD-4584-911D-476082D67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18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74CD94-F110-4183-A0B3-DBC56A9F8D76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5F03D-C626-4FE4-86A9-3931B4EA2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69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8A3A6-2A62-495B-BDD7-5EBE5502B223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D1B22-C08A-407D-AB98-B8B239C85D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15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1FBFB2-DB3F-464C-BCC5-8BA41A189D70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7DFE6-D759-4518-B611-5E0E94E451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635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ninda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9D12-68C5-41F0-808B-39D9B574E6C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156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BF655-39DD-4F73-9ECE-A96AB39A352A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3D4CF-91BD-4DD5-8167-2BCBB2CB45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4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E6677-C547-4F41-B0D5-46832360D48A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6B671-A7DF-4C8F-8087-C8AA6532D0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D99308-BA39-4D31-A83E-298DC3EF0425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4A0D0-699F-4846-8051-507FA06423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5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6E1D1-F1A9-419F-9AF5-A851996E7C65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BCD1C-307E-4695-89D5-5DC4D1B41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5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EB871A-7296-4D7F-8EF5-8D9DF5A2E1C8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52A51-2C45-4181-9E2D-69716D171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7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33F4F9-A217-433E-87C3-01447050959A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4D107-E3AD-4584-911D-476082D67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9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74CD94-F110-4183-A0B3-DBC56A9F8D76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5F03D-C626-4FE4-86A9-3931B4EA2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0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525F24-F26D-4E3B-A151-D7ED0ECCEE41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6DCECC-E4AD-4014-AFC0-C04FFB4010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6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402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525F24-F26D-4E3B-A151-D7ED0ECCEE41}" type="datetimeFigureOut">
              <a:rPr lang="en-US" smtClean="0"/>
              <a:pPr>
                <a:defRPr/>
              </a:pPr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6DCECC-E4AD-4014-AFC0-C04FFB4010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2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4" y="-6485"/>
            <a:ext cx="9144000" cy="690432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4159451"/>
            <a:ext cx="9144000" cy="260237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5000">
                <a:schemeClr val="bg1">
                  <a:alpha val="53000"/>
                  <a:lumMod val="3000"/>
                  <a:lumOff val="97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 flipH="1">
            <a:off x="0" y="1885025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5000">
                <a:schemeClr val="bg1">
                  <a:alpha val="53000"/>
                  <a:lumMod val="3000"/>
                  <a:lumOff val="97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1403648" y="1238647"/>
            <a:ext cx="637984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934" y="32817"/>
            <a:ext cx="1047750" cy="10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558" y="1888338"/>
            <a:ext cx="8881442" cy="4989513"/>
          </a:xfrm>
        </p:spPr>
        <p:txBody>
          <a:bodyPr rtlCol="0">
            <a:normAutofit fontScale="92500"/>
          </a:bodyPr>
          <a:lstStyle/>
          <a:p>
            <a:r>
              <a:rPr lang="id-ID" sz="3000" dirty="0"/>
              <a:t>Perusahaan merupakan mitra perguruan tinggi yang sangat diperlukan sebagai mitra yang akan menggunakan lulusan dari perguruan tinggi maupun untuk pengembangan barang produksi serta pengelolaan perusahaan. </a:t>
            </a:r>
            <a:endParaRPr lang="id-ID" sz="3000" dirty="0" smtClean="0"/>
          </a:p>
          <a:p>
            <a:r>
              <a:rPr lang="id-ID" sz="3000" dirty="0" smtClean="0"/>
              <a:t>Perguruan </a:t>
            </a:r>
            <a:r>
              <a:rPr lang="id-ID" sz="3000" dirty="0"/>
              <a:t>tinggi yang merupakan instansi pencetak calon pemimpin maupun karyawan dalam perusahaan harus mengerti betul kebutuhan perusahaan. </a:t>
            </a:r>
            <a:endParaRPr lang="id-ID" sz="3000" dirty="0" smtClean="0"/>
          </a:p>
          <a:p>
            <a:r>
              <a:rPr lang="id-ID" sz="3000" dirty="0" smtClean="0"/>
              <a:t>kerja </a:t>
            </a:r>
            <a:r>
              <a:rPr lang="id-ID" sz="3000" dirty="0"/>
              <a:t>sama ini sangat  diperlukan untuk menyelaraskan apa yang diajarkan di perguruan tinggi dengan kebutuhan perusahaan sehingga terwujud sistem pendidikan yang mencerminkan “</a:t>
            </a:r>
            <a:r>
              <a:rPr lang="id-ID" sz="3000" b="1" dirty="0"/>
              <a:t>Kemerdekaan Belajar</a:t>
            </a:r>
            <a:r>
              <a:rPr lang="id-ID" sz="3000" dirty="0" smtClean="0"/>
              <a:t>” yang sesuai kebutuhan dunia Industri. </a:t>
            </a:r>
            <a:endParaRPr lang="id-ID" sz="30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noProof="1" smtClean="0"/>
          </a:p>
        </p:txBody>
      </p:sp>
      <p:sp>
        <p:nvSpPr>
          <p:cNvPr id="10" name="Rectangle 9"/>
          <p:cNvSpPr/>
          <p:nvPr/>
        </p:nvSpPr>
        <p:spPr>
          <a:xfrm>
            <a:off x="1403648" y="1235334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 smtClean="0">
                <a:cs typeface="Arial" panose="020B0604020202020204" pitchFamily="34" charset="0"/>
              </a:rPr>
              <a:t>GATHERING UNY-INDUSTRI TAHUN 2020</a:t>
            </a:r>
            <a:endParaRPr lang="id-ID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40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7522"/>
          </a:xfrm>
          <a:prstGeom prst="rect">
            <a:avLst/>
          </a:prstGeom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486733"/>
              </p:ext>
            </p:extLst>
          </p:nvPr>
        </p:nvGraphicFramePr>
        <p:xfrm>
          <a:off x="994489" y="196880"/>
          <a:ext cx="6625991" cy="6819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1227">
                  <a:extLst>
                    <a:ext uri="{9D8B030D-6E8A-4147-A177-3AD203B41FA5}">
                      <a16:colId xmlns:a16="http://schemas.microsoft.com/office/drawing/2014/main" val="3475016411"/>
                    </a:ext>
                  </a:extLst>
                </a:gridCol>
                <a:gridCol w="875980">
                  <a:extLst>
                    <a:ext uri="{9D8B030D-6E8A-4147-A177-3AD203B41FA5}">
                      <a16:colId xmlns:a16="http://schemas.microsoft.com/office/drawing/2014/main" val="4186386915"/>
                    </a:ext>
                  </a:extLst>
                </a:gridCol>
                <a:gridCol w="2285035">
                  <a:extLst>
                    <a:ext uri="{9D8B030D-6E8A-4147-A177-3AD203B41FA5}">
                      <a16:colId xmlns:a16="http://schemas.microsoft.com/office/drawing/2014/main" val="4039207359"/>
                    </a:ext>
                  </a:extLst>
                </a:gridCol>
                <a:gridCol w="2143749">
                  <a:extLst>
                    <a:ext uri="{9D8B030D-6E8A-4147-A177-3AD203B41FA5}">
                      <a16:colId xmlns:a16="http://schemas.microsoft.com/office/drawing/2014/main" val="4116063684"/>
                    </a:ext>
                  </a:extLst>
                </a:gridCol>
              </a:tblGrid>
              <a:tr h="2178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09.15 - 10.45 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90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500" dirty="0">
                          <a:effectLst/>
                        </a:rPr>
                        <a:t>Paparan Informasi dan Diskusi terkait Sistem Pendidikan Perguruan Tinggi Saat ini dan</a:t>
                      </a:r>
                    </a:p>
                    <a:p>
                      <a:pPr marL="209550" indent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500" dirty="0">
                          <a:effectLst/>
                        </a:rPr>
                        <a:t>Paparan Informasi dan Diskusi terkait Pentingnya Kerja Sama Dunia Industri dengan Perguruan Tinggi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Disampaikan oleh Wakil Rektor Bidang Akademik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Disampaikan oleh Wakil Rektor Bidang Perencanaan dan Kerja Sama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Dipandu oleh..........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extLst>
                  <a:ext uri="{0D108BD9-81ED-4DB2-BD59-A6C34878D82A}">
                    <a16:rowId xmlns:a16="http://schemas.microsoft.com/office/drawing/2014/main" val="2011195966"/>
                  </a:ext>
                </a:extLst>
              </a:tr>
              <a:tr h="387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10.45-11.00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15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Pengkondisian Kelompok untuk FGD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 smtClean="0">
                          <a:effectLst/>
                        </a:rPr>
                        <a:t>Peserta menyiapkan bahan diskusi</a:t>
                      </a:r>
                      <a:r>
                        <a:rPr lang="id-ID" sz="1500" baseline="0" dirty="0" smtClean="0">
                          <a:effectLst/>
                        </a:rPr>
                        <a:t> dan Kartu Nama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extLst>
                  <a:ext uri="{0D108BD9-81ED-4DB2-BD59-A6C34878D82A}">
                    <a16:rowId xmlns:a16="http://schemas.microsoft.com/office/drawing/2014/main" val="2027532561"/>
                  </a:ext>
                </a:extLst>
              </a:tr>
              <a:tr h="90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11.00 – 12.00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60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FGD Potensi Kerja Sama UNY (dilakukan secara paralel dan dibagi menjadi beberapa kelompok/ruang)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Dipandu oleh.......... (5 orang)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Dokumen/informasi potensi kerja sama yang ditawarkan UNY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extLst>
                  <a:ext uri="{0D108BD9-81ED-4DB2-BD59-A6C34878D82A}">
                    <a16:rowId xmlns:a16="http://schemas.microsoft.com/office/drawing/2014/main" val="3773392210"/>
                  </a:ext>
                </a:extLst>
              </a:tr>
              <a:tr h="193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12.00 - 13.00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60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Makan siang 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-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 anchor="ctr"/>
                </a:tc>
                <a:extLst>
                  <a:ext uri="{0D108BD9-81ED-4DB2-BD59-A6C34878D82A}">
                    <a16:rowId xmlns:a16="http://schemas.microsoft.com/office/drawing/2014/main" val="3110426647"/>
                  </a:ext>
                </a:extLst>
              </a:tr>
              <a:tr h="580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13.00 - 15.00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60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Diskusi melalui sistem Speak Dating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Dokumen/informasi potensi kerja sama yang ditawarkan UNY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extLst>
                  <a:ext uri="{0D108BD9-81ED-4DB2-BD59-A6C34878D82A}">
                    <a16:rowId xmlns:a16="http://schemas.microsoft.com/office/drawing/2014/main" val="2971187809"/>
                  </a:ext>
                </a:extLst>
              </a:tr>
              <a:tr h="193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15.00 - 15.30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 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Coffe break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 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extLst>
                  <a:ext uri="{0D108BD9-81ED-4DB2-BD59-A6C34878D82A}">
                    <a16:rowId xmlns:a16="http://schemas.microsoft.com/office/drawing/2014/main" val="2071583768"/>
                  </a:ext>
                </a:extLst>
              </a:tr>
              <a:tr h="387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15.30 - 16.30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30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Pemaparan Hasil Diskusi Kelompok dan penutupan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Notulen hasil FGD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448" marR="42448" marT="0" marB="0"/>
                </a:tc>
                <a:extLst>
                  <a:ext uri="{0D108BD9-81ED-4DB2-BD59-A6C34878D82A}">
                    <a16:rowId xmlns:a16="http://schemas.microsoft.com/office/drawing/2014/main" val="379243546"/>
                  </a:ext>
                </a:extLst>
              </a:tr>
            </a:tbl>
          </a:graphicData>
        </a:graphic>
      </p:graphicFrame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79EAFB-0C05-4987-9909-719E2B5C6B1C}" type="slidenum">
              <a:rPr lang="id-ID" altLang="id-ID" sz="1200">
                <a:latin typeface="Lucida Sans Unicode" panose="020B0602030504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id-ID" altLang="id-ID" sz="1200" dirty="0">
              <a:latin typeface="Lucida Sans Unicode" panose="020B0602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27388" y="3313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d-ID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87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878" y="3200400"/>
            <a:ext cx="9144000" cy="19812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0" y="3429000"/>
            <a:ext cx="9183756" cy="152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1138" name="Title 2"/>
          <p:cNvSpPr>
            <a:spLocks noGrp="1"/>
          </p:cNvSpPr>
          <p:nvPr>
            <p:ph type="title"/>
          </p:nvPr>
        </p:nvSpPr>
        <p:spPr>
          <a:xfrm>
            <a:off x="381000" y="3791744"/>
            <a:ext cx="8307456" cy="798512"/>
          </a:xfrm>
        </p:spPr>
        <p:txBody>
          <a:bodyPr>
            <a:noAutofit/>
          </a:bodyPr>
          <a:lstStyle/>
          <a:p>
            <a:pPr algn="ctr"/>
            <a:r>
              <a:rPr lang="id-ID" sz="6000" b="1" dirty="0" smtClean="0">
                <a:solidFill>
                  <a:schemeClr val="bg1"/>
                </a:solidFill>
                <a:latin typeface="Bodoni MT Condensed" panose="02070606080606020203" pitchFamily="18" charset="0"/>
              </a:rPr>
              <a:t>Terima kasih</a:t>
            </a:r>
          </a:p>
        </p:txBody>
      </p:sp>
      <p:pic>
        <p:nvPicPr>
          <p:cNvPr id="9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05" y="900098"/>
            <a:ext cx="2014790" cy="20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7522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67545" y="331186"/>
            <a:ext cx="8451021" cy="6560733"/>
            <a:chOff x="7250519" y="2116746"/>
            <a:chExt cx="2953983" cy="3509118"/>
          </a:xfrm>
        </p:grpSpPr>
        <p:sp>
          <p:nvSpPr>
            <p:cNvPr id="12" name="Rectangle 11"/>
            <p:cNvSpPr/>
            <p:nvPr/>
          </p:nvSpPr>
          <p:spPr>
            <a:xfrm>
              <a:off x="7250519" y="3064967"/>
              <a:ext cx="2862090" cy="2560897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85000"/>
                  </a:sysClr>
                </a:gs>
                <a:gs pos="100000">
                  <a:sysClr val="window" lastClr="FFFFFF">
                    <a:shade val="100000"/>
                    <a:satMod val="115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6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250519" y="2129835"/>
              <a:ext cx="2761808" cy="757992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85000"/>
                  </a:sysClr>
                </a:gs>
                <a:gs pos="100000">
                  <a:sysClr val="window" lastClr="FFFFFF">
                    <a:shade val="100000"/>
                    <a:satMod val="115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d-ID" sz="2600" b="1" kern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</a:rPr>
                <a:t>Mohon Masukan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9889778" y="2116746"/>
              <a:ext cx="314724" cy="771081"/>
            </a:xfrm>
            <a:prstGeom prst="rect">
              <a:avLst/>
            </a:prstGeom>
            <a:solidFill>
              <a:srgbClr val="EE7E6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62468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755576" y="2128476"/>
            <a:ext cx="8162990" cy="4612892"/>
          </a:xfrm>
        </p:spPr>
        <p:txBody>
          <a:bodyPr>
            <a:normAutofit/>
          </a:bodyPr>
          <a:lstStyle/>
          <a:p>
            <a:r>
              <a:rPr lang="id-ID" altLang="id-ID" sz="2400" b="1" dirty="0" smtClean="0"/>
              <a:t>Poin-Poin yang perlu didiskusikan dengan Industri (Magang Mahasiswa, Magang Dosen, Guest Lecturer, Masukan Pembukaan Prodi Baru, Kurikulum dll)</a:t>
            </a:r>
          </a:p>
          <a:p>
            <a:r>
              <a:rPr lang="id-ID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Usulan Mitra Industri dari Prodi </a:t>
            </a:r>
            <a:endParaRPr lang="id-ID" sz="24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d-ID" altLang="id-ID" sz="2400" b="1" dirty="0" smtClean="0"/>
              <a:t>Masukan Lainnya?</a:t>
            </a:r>
          </a:p>
          <a:p>
            <a:pPr>
              <a:buFont typeface="Wingdings" panose="05000000000000000000" pitchFamily="2" charset="2"/>
              <a:buNone/>
            </a:pPr>
            <a:endParaRPr lang="id-ID" altLang="id-ID" sz="2200" dirty="0" smtClean="0"/>
          </a:p>
        </p:txBody>
      </p:sp>
    </p:spTree>
    <p:extLst>
      <p:ext uri="{BB962C8B-B14F-4D97-AF65-F5344CB8AC3E}">
        <p14:creationId xmlns:p14="http://schemas.microsoft.com/office/powerpoint/2010/main" val="197527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utoShape 6" descr="https://image.freepik.com/free-vector/infographic-with-various-options-for-education-issues_23-2147564417.jpg"/>
          <p:cNvSpPr>
            <a:spLocks noChangeAspect="1" noChangeArrowheads="1"/>
          </p:cNvSpPr>
          <p:nvPr/>
        </p:nvSpPr>
        <p:spPr bwMode="auto">
          <a:xfrm>
            <a:off x="1115616" y="277628"/>
            <a:ext cx="265249" cy="2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0" y="4221088"/>
            <a:ext cx="9144000" cy="200940"/>
          </a:xfrm>
          <a:prstGeom prst="rect">
            <a:avLst/>
          </a:prstGeom>
          <a:solidFill>
            <a:srgbClr val="7FC99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0" y="4661644"/>
            <a:ext cx="9144000" cy="200940"/>
          </a:xfrm>
          <a:prstGeom prst="rect">
            <a:avLst/>
          </a:prstGeom>
          <a:solidFill>
            <a:srgbClr val="F1905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0" y="5093846"/>
            <a:ext cx="9144000" cy="200940"/>
          </a:xfrm>
          <a:prstGeom prst="rect">
            <a:avLst/>
          </a:prstGeom>
          <a:solidFill>
            <a:srgbClr val="AEA8A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0" y="5526048"/>
            <a:ext cx="9144000" cy="200940"/>
          </a:xfrm>
          <a:prstGeom prst="rect">
            <a:avLst/>
          </a:prstGeom>
          <a:solidFill>
            <a:srgbClr val="FDC0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7" name="Oval 136"/>
          <p:cNvSpPr/>
          <p:nvPr/>
        </p:nvSpPr>
        <p:spPr>
          <a:xfrm rot="20392142">
            <a:off x="5234647" y="231882"/>
            <a:ext cx="4229364" cy="2032421"/>
          </a:xfrm>
          <a:prstGeom prst="ellipse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>
            <a:softEdge rad="63500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965486" y="-235806"/>
            <a:ext cx="3111589" cy="2131437"/>
            <a:chOff x="6106535" y="73427"/>
            <a:chExt cx="2832469" cy="1572772"/>
          </a:xfrm>
        </p:grpSpPr>
        <p:sp>
          <p:nvSpPr>
            <p:cNvPr id="139" name="Rectangle 138"/>
            <p:cNvSpPr/>
            <p:nvPr/>
          </p:nvSpPr>
          <p:spPr>
            <a:xfrm rot="20392142">
              <a:off x="6106535" y="568504"/>
              <a:ext cx="2761808" cy="1077695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85000"/>
                  </a:sysClr>
                </a:gs>
                <a:gs pos="100000">
                  <a:sysClr val="window" lastClr="FFFFFF">
                    <a:shade val="100000"/>
                    <a:satMod val="115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d-ID" sz="2000" b="1" kern="0" dirty="0" smtClean="0">
                  <a:solidFill>
                    <a:srgbClr val="41B0B6"/>
                  </a:solidFill>
                  <a:latin typeface="Calibri" panose="020F0502020204030204"/>
                </a:rPr>
                <a:t>Feedback Prodi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41B0B6"/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5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Informasi mitra prodi</a:t>
              </a:r>
              <a:r>
                <a:rPr kumimoji="0" lang="id-ID" sz="2500" b="1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 untuk diundang</a:t>
              </a:r>
              <a:endParaRPr kumimoji="0" lang="en-US" sz="2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 rot="20392142">
              <a:off x="8624280" y="73427"/>
              <a:ext cx="314724" cy="1077695"/>
            </a:xfrm>
            <a:prstGeom prst="rect">
              <a:avLst/>
            </a:prstGeom>
            <a:solidFill>
              <a:srgbClr val="60C5B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149" name="Oval 148"/>
          <p:cNvSpPr/>
          <p:nvPr/>
        </p:nvSpPr>
        <p:spPr>
          <a:xfrm rot="1737234">
            <a:off x="5023020" y="2541100"/>
            <a:ext cx="4284606" cy="2366018"/>
          </a:xfrm>
          <a:prstGeom prst="ellipse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>
            <a:softEdge rad="63500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5913231" y="2958973"/>
            <a:ext cx="3076178" cy="2250828"/>
            <a:chOff x="5923842" y="5109931"/>
            <a:chExt cx="2625222" cy="1930424"/>
          </a:xfrm>
        </p:grpSpPr>
        <p:sp>
          <p:nvSpPr>
            <p:cNvPr id="151" name="Rectangle 150"/>
            <p:cNvSpPr/>
            <p:nvPr/>
          </p:nvSpPr>
          <p:spPr>
            <a:xfrm rot="1381310">
              <a:off x="5923842" y="5109931"/>
              <a:ext cx="2483191" cy="1453107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85000"/>
                  </a:sysClr>
                </a:gs>
                <a:gs pos="100000">
                  <a:sysClr val="window" lastClr="FFFFFF">
                    <a:shade val="100000"/>
                    <a:satMod val="115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d-ID" sz="2000" b="1" kern="0" dirty="0" smtClean="0">
                  <a:solidFill>
                    <a:srgbClr val="EE7E69"/>
                  </a:solidFill>
                  <a:latin typeface="Calibri" panose="020F0502020204030204"/>
                </a:rPr>
                <a:t>Feedback prodi</a:t>
              </a:r>
              <a:endParaRPr lang="en-US" sz="2000" b="1" kern="0" dirty="0">
                <a:solidFill>
                  <a:srgbClr val="EE7E69"/>
                </a:solidFill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d-ID" sz="2000" b="1" kern="0" dirty="0" smtClean="0">
                  <a:latin typeface="Calibri" panose="020F0502020204030204"/>
                </a:rPr>
                <a:t>Masukan tambahan acara</a:t>
              </a:r>
              <a:endParaRPr lang="en-US" sz="2000" b="1" kern="0" dirty="0">
                <a:latin typeface="Calibri" panose="020F0502020204030204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 rot="1381310">
              <a:off x="8234340" y="5689280"/>
              <a:ext cx="314724" cy="1351075"/>
            </a:xfrm>
            <a:prstGeom prst="rect">
              <a:avLst/>
            </a:prstGeom>
            <a:solidFill>
              <a:srgbClr val="FDBB3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290200" y="1219252"/>
            <a:ext cx="2591147" cy="2569788"/>
            <a:chOff x="2330158" y="160338"/>
            <a:chExt cx="2977515" cy="3246161"/>
          </a:xfrm>
        </p:grpSpPr>
        <p:sp>
          <p:nvSpPr>
            <p:cNvPr id="154" name="Rectangle 153"/>
            <p:cNvSpPr/>
            <p:nvPr/>
          </p:nvSpPr>
          <p:spPr>
            <a:xfrm>
              <a:off x="3483074" y="3194440"/>
              <a:ext cx="695862" cy="212059"/>
            </a:xfrm>
            <a:prstGeom prst="rect">
              <a:avLst/>
            </a:prstGeom>
            <a:gradFill flip="none" rotWithShape="1">
              <a:gsLst>
                <a:gs pos="0">
                  <a:srgbClr val="E7E6E6">
                    <a:lumMod val="90000"/>
                  </a:srgbClr>
                </a:gs>
                <a:gs pos="35000">
                  <a:srgbClr val="A5A5A5">
                    <a:lumMod val="0"/>
                    <a:lumOff val="100000"/>
                  </a:srgbClr>
                </a:gs>
                <a:gs pos="100000">
                  <a:srgbClr val="E7E6E6">
                    <a:lumMod val="50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2330158" y="160338"/>
              <a:ext cx="2977515" cy="2977515"/>
              <a:chOff x="2532065" y="636291"/>
              <a:chExt cx="2729132" cy="2729132"/>
            </a:xfrm>
          </p:grpSpPr>
          <p:sp>
            <p:nvSpPr>
              <p:cNvPr id="156" name="Oval 155"/>
              <p:cNvSpPr/>
              <p:nvPr/>
            </p:nvSpPr>
            <p:spPr>
              <a:xfrm>
                <a:off x="2616743" y="742122"/>
                <a:ext cx="2553322" cy="2553322"/>
              </a:xfrm>
              <a:prstGeom prst="ellipse">
                <a:avLst/>
              </a:prstGeom>
              <a:noFill/>
              <a:ln w="187325" cap="flat" cmpd="sng" algn="ctr">
                <a:gradFill flip="none" rotWithShape="1">
                  <a:gsLst>
                    <a:gs pos="0">
                      <a:srgbClr val="A5A5A5">
                        <a:lumMod val="0"/>
                        <a:lumOff val="100000"/>
                      </a:srgbClr>
                    </a:gs>
                    <a:gs pos="35000">
                      <a:srgbClr val="A5A5A5">
                        <a:lumMod val="0"/>
                        <a:lumOff val="100000"/>
                      </a:srgbClr>
                    </a:gs>
                    <a:gs pos="100000">
                      <a:srgbClr val="A5A5A5">
                        <a:lumMod val="100000"/>
                      </a:srgb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2532065" y="636291"/>
                <a:ext cx="2729132" cy="2729132"/>
              </a:xfrm>
              <a:prstGeom prst="ellipse">
                <a:avLst/>
              </a:prstGeom>
              <a:noFill/>
              <a:ln w="231775" cap="flat" cmpd="sng" algn="ctr">
                <a:gradFill flip="none" rotWithShape="1">
                  <a:gsLst>
                    <a:gs pos="2000">
                      <a:srgbClr val="A5A5A5">
                        <a:lumMod val="0"/>
                        <a:lumOff val="100000"/>
                      </a:srgbClr>
                    </a:gs>
                    <a:gs pos="74000">
                      <a:srgbClr val="A5A5A5">
                        <a:lumMod val="45000"/>
                        <a:lumOff val="55000"/>
                      </a:srgbClr>
                    </a:gs>
                    <a:gs pos="83000">
                      <a:srgbClr val="A5A5A5">
                        <a:lumMod val="45000"/>
                        <a:lumOff val="55000"/>
                      </a:srgbClr>
                    </a:gs>
                    <a:gs pos="100000">
                      <a:srgbClr val="A5A5A5">
                        <a:lumMod val="30000"/>
                        <a:lumOff val="70000"/>
                      </a:srgbClr>
                    </a:gs>
                  </a:gsLst>
                  <a:lin ang="10800000" scaled="1"/>
                  <a:tileRect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58" name="Freeform 157"/>
              <p:cNvSpPr/>
              <p:nvPr/>
            </p:nvSpPr>
            <p:spPr>
              <a:xfrm>
                <a:off x="3531450" y="961796"/>
                <a:ext cx="1452291" cy="2105544"/>
              </a:xfrm>
              <a:custGeom>
                <a:avLst/>
                <a:gdLst>
                  <a:gd name="connsiteX0" fmla="*/ 561650 w 1452291"/>
                  <a:gd name="connsiteY0" fmla="*/ 0 h 2105544"/>
                  <a:gd name="connsiteX1" fmla="*/ 605779 w 1452291"/>
                  <a:gd name="connsiteY1" fmla="*/ 6735 h 2105544"/>
                  <a:gd name="connsiteX2" fmla="*/ 1452291 w 1452291"/>
                  <a:gd name="connsiteY2" fmla="*/ 1045370 h 2105544"/>
                  <a:gd name="connsiteX3" fmla="*/ 392117 w 1452291"/>
                  <a:gd name="connsiteY3" fmla="*/ 2105544 h 2105544"/>
                  <a:gd name="connsiteX4" fmla="*/ 76854 w 1452291"/>
                  <a:gd name="connsiteY4" fmla="*/ 2057881 h 2105544"/>
                  <a:gd name="connsiteX5" fmla="*/ 0 w 1452291"/>
                  <a:gd name="connsiteY5" fmla="*/ 2029752 h 2105544"/>
                  <a:gd name="connsiteX6" fmla="*/ 61136 w 1452291"/>
                  <a:gd name="connsiteY6" fmla="*/ 2039082 h 2105544"/>
                  <a:gd name="connsiteX7" fmla="*/ 169533 w 1452291"/>
                  <a:gd name="connsiteY7" fmla="*/ 2044556 h 2105544"/>
                  <a:gd name="connsiteX8" fmla="*/ 1229707 w 1452291"/>
                  <a:gd name="connsiteY8" fmla="*/ 984382 h 2105544"/>
                  <a:gd name="connsiteX9" fmla="*/ 582201 w 1452291"/>
                  <a:gd name="connsiteY9" fmla="*/ 7522 h 2105544"/>
                  <a:gd name="connsiteX10" fmla="*/ 561650 w 1452291"/>
                  <a:gd name="connsiteY10" fmla="*/ 0 h 2105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52291" h="2105544">
                    <a:moveTo>
                      <a:pt x="561650" y="0"/>
                    </a:moveTo>
                    <a:lnTo>
                      <a:pt x="605779" y="6735"/>
                    </a:lnTo>
                    <a:cubicBezTo>
                      <a:pt x="1088883" y="105592"/>
                      <a:pt x="1452291" y="533042"/>
                      <a:pt x="1452291" y="1045370"/>
                    </a:cubicBezTo>
                    <a:cubicBezTo>
                      <a:pt x="1452291" y="1630888"/>
                      <a:pt x="977635" y="2105544"/>
                      <a:pt x="392117" y="2105544"/>
                    </a:cubicBezTo>
                    <a:cubicBezTo>
                      <a:pt x="282332" y="2105544"/>
                      <a:pt x="176445" y="2088857"/>
                      <a:pt x="76854" y="2057881"/>
                    </a:cubicBezTo>
                    <a:lnTo>
                      <a:pt x="0" y="2029752"/>
                    </a:lnTo>
                    <a:lnTo>
                      <a:pt x="61136" y="2039082"/>
                    </a:lnTo>
                    <a:cubicBezTo>
                      <a:pt x="96776" y="2042702"/>
                      <a:pt x="132938" y="2044556"/>
                      <a:pt x="169533" y="2044556"/>
                    </a:cubicBezTo>
                    <a:cubicBezTo>
                      <a:pt x="755051" y="2044556"/>
                      <a:pt x="1229707" y="1569900"/>
                      <a:pt x="1229707" y="984382"/>
                    </a:cubicBezTo>
                    <a:cubicBezTo>
                      <a:pt x="1229707" y="545244"/>
                      <a:pt x="962713" y="168465"/>
                      <a:pt x="582201" y="7522"/>
                    </a:cubicBezTo>
                    <a:lnTo>
                      <a:pt x="561650" y="0"/>
                    </a:lnTo>
                    <a:close/>
                  </a:path>
                </a:pathLst>
              </a:custGeom>
              <a:solidFill>
                <a:sysClr val="window" lastClr="FFFFFF">
                  <a:alpha val="4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sp>
        <p:nvSpPr>
          <p:cNvPr id="159" name="Oval 158"/>
          <p:cNvSpPr/>
          <p:nvPr/>
        </p:nvSpPr>
        <p:spPr>
          <a:xfrm>
            <a:off x="3557186" y="6582714"/>
            <a:ext cx="1856740" cy="316695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12700" cap="flat" cmpd="sng" algn="ctr">
            <a:noFill/>
            <a:prstDash val="solid"/>
            <a:miter lim="800000"/>
          </a:ln>
          <a:effectLst>
            <a:softEdge rad="12700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363589" y="1768701"/>
            <a:ext cx="2334211" cy="118761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rgbClr val="FF0000"/>
                </a:solidFill>
                <a:latin typeface="Calibri" panose="020F0502020204030204"/>
              </a:rPr>
              <a:t>Diseminasi Prodi</a:t>
            </a:r>
            <a:endParaRPr lang="en-US" sz="3200" b="1" dirty="0">
              <a:solidFill>
                <a:srgbClr val="FF0000"/>
              </a:solidFill>
              <a:latin typeface="Calibri" panose="020F0502020204030204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4135752" y="4083615"/>
            <a:ext cx="863209" cy="2572606"/>
            <a:chOff x="3319726" y="3406499"/>
            <a:chExt cx="991923" cy="3249721"/>
          </a:xfrm>
        </p:grpSpPr>
        <p:grpSp>
          <p:nvGrpSpPr>
            <p:cNvPr id="162" name="Group 161"/>
            <p:cNvGrpSpPr/>
            <p:nvPr/>
          </p:nvGrpSpPr>
          <p:grpSpPr>
            <a:xfrm>
              <a:off x="3349236" y="3406499"/>
              <a:ext cx="940813" cy="3249721"/>
              <a:chOff x="3349236" y="3406499"/>
              <a:chExt cx="940813" cy="3249721"/>
            </a:xfrm>
          </p:grpSpPr>
          <p:sp>
            <p:nvSpPr>
              <p:cNvPr id="170" name="Freeform 169"/>
              <p:cNvSpPr/>
              <p:nvPr/>
            </p:nvSpPr>
            <p:spPr>
              <a:xfrm flipV="1">
                <a:off x="3349236" y="3458658"/>
                <a:ext cx="940813" cy="3197562"/>
              </a:xfrm>
              <a:custGeom>
                <a:avLst/>
                <a:gdLst>
                  <a:gd name="connsiteX0" fmla="*/ 0 w 940813"/>
                  <a:gd name="connsiteY0" fmla="*/ 3496036 h 3496036"/>
                  <a:gd name="connsiteX1" fmla="*/ 940535 w 940813"/>
                  <a:gd name="connsiteY1" fmla="*/ 3496036 h 3496036"/>
                  <a:gd name="connsiteX2" fmla="*/ 940535 w 940813"/>
                  <a:gd name="connsiteY2" fmla="*/ 887080 h 3496036"/>
                  <a:gd name="connsiteX3" fmla="*/ 940813 w 940813"/>
                  <a:gd name="connsiteY3" fmla="*/ 887080 h 3496036"/>
                  <a:gd name="connsiteX4" fmla="*/ 470407 w 940813"/>
                  <a:gd name="connsiteY4" fmla="*/ 0 h 3496036"/>
                  <a:gd name="connsiteX5" fmla="*/ 139 w 940813"/>
                  <a:gd name="connsiteY5" fmla="*/ 886818 h 3496036"/>
                  <a:gd name="connsiteX6" fmla="*/ 0 w 940813"/>
                  <a:gd name="connsiteY6" fmla="*/ 886818 h 3496036"/>
                  <a:gd name="connsiteX7" fmla="*/ 0 w 940813"/>
                  <a:gd name="connsiteY7" fmla="*/ 887080 h 3496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40813" h="3496036">
                    <a:moveTo>
                      <a:pt x="0" y="3496036"/>
                    </a:moveTo>
                    <a:lnTo>
                      <a:pt x="940535" y="3496036"/>
                    </a:lnTo>
                    <a:lnTo>
                      <a:pt x="940535" y="887080"/>
                    </a:lnTo>
                    <a:lnTo>
                      <a:pt x="940813" y="887080"/>
                    </a:lnTo>
                    <a:lnTo>
                      <a:pt x="470407" y="0"/>
                    </a:lnTo>
                    <a:lnTo>
                      <a:pt x="139" y="886818"/>
                    </a:lnTo>
                    <a:lnTo>
                      <a:pt x="0" y="886818"/>
                    </a:lnTo>
                    <a:lnTo>
                      <a:pt x="0" y="8870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DE2C5"/>
                  </a:gs>
                  <a:gs pos="83000">
                    <a:srgbClr val="EDB791"/>
                  </a:gs>
                  <a:gs pos="100000">
                    <a:srgbClr val="D29E73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1" name="Freeform 170"/>
              <p:cNvSpPr/>
              <p:nvPr/>
            </p:nvSpPr>
            <p:spPr>
              <a:xfrm>
                <a:off x="3699809" y="6346554"/>
                <a:ext cx="206467" cy="177143"/>
              </a:xfrm>
              <a:custGeom>
                <a:avLst/>
                <a:gdLst>
                  <a:gd name="connsiteX0" fmla="*/ 0 w 206467"/>
                  <a:gd name="connsiteY0" fmla="*/ 0 h 177143"/>
                  <a:gd name="connsiteX1" fmla="*/ 206467 w 206467"/>
                  <a:gd name="connsiteY1" fmla="*/ 177143 h 177143"/>
                  <a:gd name="connsiteX2" fmla="*/ 206467 w 206467"/>
                  <a:gd name="connsiteY2" fmla="*/ 177143 h 177143"/>
                  <a:gd name="connsiteX3" fmla="*/ 0 w 206467"/>
                  <a:gd name="connsiteY3" fmla="*/ 0 h 177143"/>
                  <a:gd name="connsiteX4" fmla="*/ 0 w 206467"/>
                  <a:gd name="connsiteY4" fmla="*/ 0 h 177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467" h="177143">
                    <a:moveTo>
                      <a:pt x="0" y="0"/>
                    </a:moveTo>
                    <a:lnTo>
                      <a:pt x="206467" y="177143"/>
                    </a:lnTo>
                    <a:lnTo>
                      <a:pt x="206467" y="17714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66CAF"/>
                  </a:gs>
                  <a:gs pos="100000">
                    <a:srgbClr val="9B89C0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2" name="Freeform 171"/>
              <p:cNvSpPr/>
              <p:nvPr/>
            </p:nvSpPr>
            <p:spPr>
              <a:xfrm>
                <a:off x="3593909" y="3737336"/>
                <a:ext cx="451189" cy="2066322"/>
              </a:xfrm>
              <a:custGeom>
                <a:avLst/>
                <a:gdLst>
                  <a:gd name="connsiteX0" fmla="*/ 0 w 451189"/>
                  <a:gd name="connsiteY0" fmla="*/ 0 h 2225348"/>
                  <a:gd name="connsiteX1" fmla="*/ 451189 w 451189"/>
                  <a:gd name="connsiteY1" fmla="*/ 0 h 2225348"/>
                  <a:gd name="connsiteX2" fmla="*/ 451189 w 451189"/>
                  <a:gd name="connsiteY2" fmla="*/ 2038397 h 2225348"/>
                  <a:gd name="connsiteX3" fmla="*/ 447870 w 451189"/>
                  <a:gd name="connsiteY3" fmla="*/ 2035549 h 2225348"/>
                  <a:gd name="connsiteX4" fmla="*/ 226652 w 451189"/>
                  <a:gd name="connsiteY4" fmla="*/ 2225348 h 2225348"/>
                  <a:gd name="connsiteX5" fmla="*/ 206467 w 451189"/>
                  <a:gd name="connsiteY5" fmla="*/ 2225348 h 2225348"/>
                  <a:gd name="connsiteX6" fmla="*/ 0 w 451189"/>
                  <a:gd name="connsiteY6" fmla="*/ 2048205 h 2225348"/>
                  <a:gd name="connsiteX7" fmla="*/ 0 w 451189"/>
                  <a:gd name="connsiteY7" fmla="*/ 0 h 2225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1189" h="2225348">
                    <a:moveTo>
                      <a:pt x="0" y="0"/>
                    </a:moveTo>
                    <a:lnTo>
                      <a:pt x="451189" y="0"/>
                    </a:lnTo>
                    <a:lnTo>
                      <a:pt x="451189" y="2038397"/>
                    </a:lnTo>
                    <a:lnTo>
                      <a:pt x="447870" y="2035549"/>
                    </a:lnTo>
                    <a:lnTo>
                      <a:pt x="226652" y="2225348"/>
                    </a:lnTo>
                    <a:lnTo>
                      <a:pt x="206467" y="2225348"/>
                    </a:lnTo>
                    <a:lnTo>
                      <a:pt x="0" y="2048205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66CAF"/>
                  </a:gs>
                  <a:gs pos="100000">
                    <a:srgbClr val="9B89C0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3" name="Freeform 172"/>
              <p:cNvSpPr/>
              <p:nvPr/>
            </p:nvSpPr>
            <p:spPr>
              <a:xfrm>
                <a:off x="3349236" y="3737336"/>
                <a:ext cx="244673" cy="2118481"/>
              </a:xfrm>
              <a:custGeom>
                <a:avLst/>
                <a:gdLst>
                  <a:gd name="connsiteX0" fmla="*/ 0 w 244673"/>
                  <a:gd name="connsiteY0" fmla="*/ 0 h 2118481"/>
                  <a:gd name="connsiteX1" fmla="*/ 244673 w 244673"/>
                  <a:gd name="connsiteY1" fmla="*/ 0 h 2118481"/>
                  <a:gd name="connsiteX2" fmla="*/ 244673 w 244673"/>
                  <a:gd name="connsiteY2" fmla="*/ 1899082 h 2118481"/>
                  <a:gd name="connsiteX3" fmla="*/ 232036 w 244673"/>
                  <a:gd name="connsiteY3" fmla="*/ 1886445 h 2118481"/>
                  <a:gd name="connsiteX4" fmla="*/ 0 w 244673"/>
                  <a:gd name="connsiteY4" fmla="*/ 2118481 h 2118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673" h="2118481">
                    <a:moveTo>
                      <a:pt x="0" y="0"/>
                    </a:moveTo>
                    <a:lnTo>
                      <a:pt x="244673" y="0"/>
                    </a:lnTo>
                    <a:lnTo>
                      <a:pt x="244673" y="1899082"/>
                    </a:lnTo>
                    <a:lnTo>
                      <a:pt x="232036" y="1886445"/>
                    </a:lnTo>
                    <a:lnTo>
                      <a:pt x="0" y="21184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B9492"/>
                  </a:gs>
                  <a:gs pos="100000">
                    <a:srgbClr val="24BBBA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4" name="Freeform 173"/>
              <p:cNvSpPr/>
              <p:nvPr/>
            </p:nvSpPr>
            <p:spPr>
              <a:xfrm flipH="1">
                <a:off x="4045098" y="3737337"/>
                <a:ext cx="244673" cy="2118481"/>
              </a:xfrm>
              <a:custGeom>
                <a:avLst/>
                <a:gdLst>
                  <a:gd name="connsiteX0" fmla="*/ 0 w 244673"/>
                  <a:gd name="connsiteY0" fmla="*/ 0 h 2118481"/>
                  <a:gd name="connsiteX1" fmla="*/ 244673 w 244673"/>
                  <a:gd name="connsiteY1" fmla="*/ 0 h 2118481"/>
                  <a:gd name="connsiteX2" fmla="*/ 244673 w 244673"/>
                  <a:gd name="connsiteY2" fmla="*/ 1899082 h 2118481"/>
                  <a:gd name="connsiteX3" fmla="*/ 232036 w 244673"/>
                  <a:gd name="connsiteY3" fmla="*/ 1886445 h 2118481"/>
                  <a:gd name="connsiteX4" fmla="*/ 0 w 244673"/>
                  <a:gd name="connsiteY4" fmla="*/ 2118481 h 2118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673" h="2118481">
                    <a:moveTo>
                      <a:pt x="0" y="0"/>
                    </a:moveTo>
                    <a:lnTo>
                      <a:pt x="244673" y="0"/>
                    </a:lnTo>
                    <a:lnTo>
                      <a:pt x="244673" y="1899082"/>
                    </a:lnTo>
                    <a:lnTo>
                      <a:pt x="232036" y="1886445"/>
                    </a:lnTo>
                    <a:lnTo>
                      <a:pt x="0" y="21184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A4457"/>
                  </a:gs>
                  <a:gs pos="100000">
                    <a:srgbClr val="EC6173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5" name="Freeform 174"/>
              <p:cNvSpPr/>
              <p:nvPr/>
            </p:nvSpPr>
            <p:spPr>
              <a:xfrm flipV="1">
                <a:off x="3706000" y="6447201"/>
                <a:ext cx="227006" cy="195768"/>
              </a:xfrm>
              <a:custGeom>
                <a:avLst/>
                <a:gdLst>
                  <a:gd name="connsiteX0" fmla="*/ 0 w 227006"/>
                  <a:gd name="connsiteY0" fmla="*/ 195768 h 195768"/>
                  <a:gd name="connsiteX1" fmla="*/ 227006 w 227006"/>
                  <a:gd name="connsiteY1" fmla="*/ 195768 h 195768"/>
                  <a:gd name="connsiteX2" fmla="*/ 113503 w 227006"/>
                  <a:gd name="connsiteY2" fmla="*/ 0 h 195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006" h="195768">
                    <a:moveTo>
                      <a:pt x="0" y="195768"/>
                    </a:moveTo>
                    <a:lnTo>
                      <a:pt x="227006" y="195768"/>
                    </a:lnTo>
                    <a:lnTo>
                      <a:pt x="113503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5A5A5">
                      <a:lumMod val="89000"/>
                    </a:srgbClr>
                  </a:gs>
                  <a:gs pos="23000">
                    <a:sysClr val="windowText" lastClr="000000">
                      <a:lumMod val="65000"/>
                      <a:lumOff val="35000"/>
                    </a:sysClr>
                  </a:gs>
                  <a:gs pos="69000">
                    <a:sysClr val="windowText" lastClr="000000">
                      <a:lumMod val="75000"/>
                      <a:lumOff val="25000"/>
                    </a:sysClr>
                  </a:gs>
                  <a:gs pos="97000">
                    <a:sysClr val="windowText" lastClr="000000">
                      <a:lumMod val="95000"/>
                      <a:lumOff val="5000"/>
                    </a:sys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3349236" y="3406499"/>
                <a:ext cx="940535" cy="401186"/>
              </a:xfrm>
              <a:prstGeom prst="rect">
                <a:avLst/>
              </a:prstGeom>
              <a:gradFill flip="none" rotWithShape="1">
                <a:gsLst>
                  <a:gs pos="71000">
                    <a:sysClr val="window" lastClr="FFFFFF">
                      <a:lumMod val="95000"/>
                    </a:sysClr>
                  </a:gs>
                  <a:gs pos="55000">
                    <a:srgbClr val="E7E6E6">
                      <a:lumMod val="50000"/>
                    </a:srgbClr>
                  </a:gs>
                  <a:gs pos="0">
                    <a:sysClr val="windowText" lastClr="000000">
                      <a:lumMod val="50000"/>
                      <a:lumOff val="50000"/>
                    </a:sysClr>
                  </a:gs>
                  <a:gs pos="31000">
                    <a:sysClr val="window" lastClr="FFFFFF">
                      <a:lumMod val="95000"/>
                    </a:sysClr>
                  </a:gs>
                  <a:gs pos="100000">
                    <a:srgbClr val="A5A5A5">
                      <a:lumMod val="100000"/>
                    </a:srgbClr>
                  </a:gs>
                </a:gsLst>
                <a:lin ang="10800000" scaled="1"/>
                <a:tileRect/>
              </a:gradFill>
              <a:ln w="63500" cap="flat" cmpd="dbl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163" name="Rectangle 162"/>
            <p:cNvSpPr/>
            <p:nvPr/>
          </p:nvSpPr>
          <p:spPr>
            <a:xfrm>
              <a:off x="3319726" y="3449925"/>
              <a:ext cx="991923" cy="72995"/>
            </a:xfrm>
            <a:prstGeom prst="rect">
              <a:avLst/>
            </a:prstGeom>
            <a:gradFill>
              <a:gsLst>
                <a:gs pos="55000">
                  <a:sysClr val="windowText" lastClr="000000">
                    <a:lumMod val="85000"/>
                    <a:lumOff val="15000"/>
                  </a:sysClr>
                </a:gs>
                <a:gs pos="0">
                  <a:sysClr val="windowText" lastClr="000000">
                    <a:lumMod val="50000"/>
                    <a:lumOff val="50000"/>
                  </a:sysClr>
                </a:gs>
                <a:gs pos="100000">
                  <a:srgbClr val="A5A5A5">
                    <a:lumMod val="100000"/>
                  </a:srgbClr>
                </a:gs>
              </a:gsLst>
              <a:lin ang="10800000" scaled="1"/>
            </a:gradFill>
            <a:ln w="63500" cap="flat" cmpd="dbl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319726" y="3698193"/>
              <a:ext cx="991923" cy="72995"/>
            </a:xfrm>
            <a:prstGeom prst="rect">
              <a:avLst/>
            </a:prstGeom>
            <a:gradFill>
              <a:gsLst>
                <a:gs pos="55000">
                  <a:sysClr val="windowText" lastClr="000000">
                    <a:lumMod val="85000"/>
                    <a:lumOff val="15000"/>
                  </a:sysClr>
                </a:gs>
                <a:gs pos="0">
                  <a:sysClr val="windowText" lastClr="000000">
                    <a:lumMod val="50000"/>
                    <a:lumOff val="50000"/>
                  </a:sysClr>
                </a:gs>
                <a:gs pos="100000">
                  <a:srgbClr val="A5A5A5">
                    <a:lumMod val="100000"/>
                  </a:srgbClr>
                </a:gs>
              </a:gsLst>
              <a:lin ang="10800000" scaled="1"/>
            </a:gradFill>
            <a:ln w="63500" cap="flat" cmpd="dbl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3787976" y="3571335"/>
              <a:ext cx="72070" cy="72070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3960074" y="3575671"/>
              <a:ext cx="67734" cy="67734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4118415" y="3579825"/>
              <a:ext cx="60521" cy="60521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 rot="5400000">
              <a:off x="3616395" y="3572122"/>
              <a:ext cx="67734" cy="67734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 rot="5400000">
              <a:off x="3441311" y="3574521"/>
              <a:ext cx="60521" cy="60521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308849" y="-27384"/>
            <a:ext cx="3111023" cy="1794003"/>
            <a:chOff x="6106535" y="73427"/>
            <a:chExt cx="2832469" cy="1572772"/>
          </a:xfrm>
        </p:grpSpPr>
        <p:sp>
          <p:nvSpPr>
            <p:cNvPr id="45" name="Rectangle 44"/>
            <p:cNvSpPr/>
            <p:nvPr/>
          </p:nvSpPr>
          <p:spPr>
            <a:xfrm rot="20392142">
              <a:off x="6106535" y="568504"/>
              <a:ext cx="2761808" cy="1077695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85000"/>
                  </a:sysClr>
                </a:gs>
                <a:gs pos="100000">
                  <a:sysClr val="window" lastClr="FFFFFF">
                    <a:shade val="100000"/>
                    <a:satMod val="115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d-ID" sz="2000" b="1" kern="0" dirty="0" smtClean="0">
                  <a:solidFill>
                    <a:srgbClr val="41B0B6"/>
                  </a:solidFill>
                  <a:latin typeface="Calibri" panose="020F0502020204030204"/>
                </a:rPr>
                <a:t>Informasi 1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41B0B6"/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5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Informasi masukan</a:t>
              </a:r>
              <a:r>
                <a:rPr kumimoji="0" lang="id-ID" sz="2500" b="1" i="0" u="none" strike="noStrike" kern="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 Industri Tahun Lalu</a:t>
              </a:r>
              <a:r>
                <a:rPr kumimoji="0" lang="id-ID" sz="25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rPr>
                <a:t> </a:t>
              </a:r>
              <a:endParaRPr kumimoji="0" lang="en-US" sz="2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20392142">
              <a:off x="8624280" y="73427"/>
              <a:ext cx="314724" cy="1077695"/>
            </a:xfrm>
            <a:prstGeom prst="rect">
              <a:avLst/>
            </a:prstGeom>
            <a:solidFill>
              <a:srgbClr val="60C5B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291999" y="3186295"/>
            <a:ext cx="3075618" cy="1894493"/>
            <a:chOff x="5923842" y="5109931"/>
            <a:chExt cx="2625222" cy="1930424"/>
          </a:xfrm>
        </p:grpSpPr>
        <p:sp>
          <p:nvSpPr>
            <p:cNvPr id="48" name="Rectangle 47"/>
            <p:cNvSpPr/>
            <p:nvPr/>
          </p:nvSpPr>
          <p:spPr>
            <a:xfrm rot="1381310">
              <a:off x="5923842" y="5109931"/>
              <a:ext cx="2483191" cy="1453107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85000"/>
                  </a:sysClr>
                </a:gs>
                <a:gs pos="100000">
                  <a:sysClr val="window" lastClr="FFFFFF">
                    <a:shade val="100000"/>
                    <a:satMod val="115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d-ID" sz="2000" b="1" kern="0" dirty="0" smtClean="0">
                  <a:solidFill>
                    <a:srgbClr val="EE7E69"/>
                  </a:solidFill>
                  <a:latin typeface="Calibri" panose="020F0502020204030204"/>
                </a:rPr>
                <a:t>Ninformasi 2</a:t>
              </a:r>
              <a:endParaRPr lang="en-US" sz="2000" b="1" kern="0" dirty="0">
                <a:solidFill>
                  <a:srgbClr val="EE7E69"/>
                </a:solidFill>
                <a:latin typeface="Calibri" panose="020F0502020204030204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d-ID" sz="2000" b="1" kern="0" dirty="0" smtClean="0">
                  <a:latin typeface="Calibri" panose="020F0502020204030204"/>
                </a:rPr>
                <a:t>Informasi Pengembangan Kurikulum atau akademik yang terkait industri</a:t>
              </a:r>
              <a:endParaRPr lang="en-US" sz="2000" b="1" kern="0" dirty="0">
                <a:latin typeface="Calibri" panose="020F0502020204030204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1381310">
              <a:off x="8234340" y="5689280"/>
              <a:ext cx="314724" cy="1351075"/>
            </a:xfrm>
            <a:prstGeom prst="rect">
              <a:avLst/>
            </a:prstGeom>
            <a:solidFill>
              <a:srgbClr val="FDBB3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346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4" grpId="0" animBg="1"/>
      <p:bldP spid="135" grpId="0" animBg="1"/>
      <p:bldP spid="136" grpId="0" animBg="1"/>
      <p:bldP spid="137" grpId="0" animBg="1"/>
      <p:bldP spid="149" grpId="0" animBg="1"/>
      <p:bldP spid="159" grpId="0" animBg="1"/>
      <p:bldP spid="1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utoShape 6" descr="https://image.freepik.com/free-vector/infographic-with-various-options-for-education-issues_23-2147564417.jpg"/>
          <p:cNvSpPr>
            <a:spLocks noChangeAspect="1" noChangeArrowheads="1"/>
          </p:cNvSpPr>
          <p:nvPr/>
        </p:nvSpPr>
        <p:spPr bwMode="auto">
          <a:xfrm>
            <a:off x="396227" y="0"/>
            <a:ext cx="265249" cy="2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0" y="4221088"/>
            <a:ext cx="9144000" cy="200940"/>
          </a:xfrm>
          <a:prstGeom prst="rect">
            <a:avLst/>
          </a:prstGeom>
          <a:solidFill>
            <a:srgbClr val="7FC99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0" y="4661644"/>
            <a:ext cx="9144000" cy="200940"/>
          </a:xfrm>
          <a:prstGeom prst="rect">
            <a:avLst/>
          </a:prstGeom>
          <a:solidFill>
            <a:srgbClr val="F1905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0" y="5093846"/>
            <a:ext cx="9144000" cy="200940"/>
          </a:xfrm>
          <a:prstGeom prst="rect">
            <a:avLst/>
          </a:prstGeom>
          <a:solidFill>
            <a:srgbClr val="AEA8A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0" y="5526048"/>
            <a:ext cx="9144000" cy="200940"/>
          </a:xfrm>
          <a:prstGeom prst="rect">
            <a:avLst/>
          </a:prstGeom>
          <a:solidFill>
            <a:srgbClr val="FDC0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194980" y="5665602"/>
            <a:ext cx="1856740" cy="316695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12700" cap="flat" cmpd="sng" algn="ctr">
            <a:noFill/>
            <a:prstDash val="solid"/>
            <a:miter lim="800000"/>
          </a:ln>
          <a:effectLst>
            <a:softEdge rad="12700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8" name="Rectangle 47"/>
          <p:cNvSpPr/>
          <p:nvPr/>
        </p:nvSpPr>
        <p:spPr>
          <a:xfrm flipH="1">
            <a:off x="2473322" y="851588"/>
            <a:ext cx="6489262" cy="5528935"/>
          </a:xfrm>
          <a:prstGeom prst="rect">
            <a:avLst/>
          </a:pr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>
                  <a:shade val="100000"/>
                  <a:satMod val="115000"/>
                </a:sys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/>
              <a:t>Kelebihan</a:t>
            </a:r>
            <a:r>
              <a:rPr lang="en-US" sz="2400" dirty="0"/>
              <a:t>:</a:t>
            </a:r>
            <a:r>
              <a:rPr lang="en-US" sz="2400" i="1" dirty="0"/>
              <a:t> </a:t>
            </a:r>
            <a:endParaRPr lang="id-ID" sz="2400" i="1" dirty="0" smtClean="0"/>
          </a:p>
          <a:p>
            <a:pPr algn="just"/>
            <a:r>
              <a:rPr lang="en-US" sz="2400" i="1" dirty="0" smtClean="0"/>
              <a:t>Attitude</a:t>
            </a:r>
            <a:r>
              <a:rPr lang="en-US" sz="2400" dirty="0" smtClean="0"/>
              <a:t> </a:t>
            </a:r>
            <a:r>
              <a:rPr lang="en-US" sz="2400" dirty="0" err="1"/>
              <a:t>bagus</a:t>
            </a:r>
            <a:r>
              <a:rPr lang="en-US" sz="2400" dirty="0"/>
              <a:t>, </a:t>
            </a:r>
            <a:r>
              <a:rPr lang="en-US" sz="2400" dirty="0" err="1"/>
              <a:t>bisa</a:t>
            </a:r>
            <a:r>
              <a:rPr lang="en-US" sz="2400" dirty="0"/>
              <a:t> 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tim</a:t>
            </a:r>
            <a:r>
              <a:rPr lang="en-US" sz="2400" dirty="0"/>
              <a:t>, </a:t>
            </a:r>
            <a:r>
              <a:rPr lang="en-US" sz="2400" dirty="0" err="1"/>
              <a:t>berkompeten</a:t>
            </a:r>
            <a:r>
              <a:rPr lang="en-US" sz="2400" dirty="0"/>
              <a:t> di </a:t>
            </a:r>
            <a:r>
              <a:rPr lang="en-US" sz="2400" dirty="0" err="1"/>
              <a:t>bidangnya</a:t>
            </a:r>
            <a:r>
              <a:rPr lang="en-US" sz="2400" dirty="0"/>
              <a:t>, </a:t>
            </a:r>
            <a:r>
              <a:rPr lang="en-US" sz="2400" dirty="0" err="1"/>
              <a:t>loyalitas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mau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, </a:t>
            </a:r>
            <a:r>
              <a:rPr lang="en-US" sz="2400" dirty="0" err="1"/>
              <a:t>Kreatif</a:t>
            </a:r>
            <a:r>
              <a:rPr lang="en-US" sz="2400" dirty="0"/>
              <a:t>, </a:t>
            </a:r>
            <a:r>
              <a:rPr lang="en-US" sz="2400" i="1" dirty="0" err="1"/>
              <a:t>endurance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bagus</a:t>
            </a:r>
            <a:r>
              <a:rPr lang="en-US" sz="2400" dirty="0"/>
              <a:t>, </a:t>
            </a:r>
            <a:r>
              <a:rPr lang="en-US" sz="2400" dirty="0" err="1"/>
              <a:t>motifasi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santun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disiplin</a:t>
            </a:r>
            <a:endParaRPr lang="id-ID" sz="2400" dirty="0" smtClean="0"/>
          </a:p>
          <a:p>
            <a:pPr algn="just"/>
            <a:r>
              <a:rPr lang="en-US" sz="2400" b="1" dirty="0" err="1" smtClean="0"/>
              <a:t>Kelemahan</a:t>
            </a:r>
            <a:r>
              <a:rPr lang="en-US" sz="2400" dirty="0"/>
              <a:t>: </a:t>
            </a:r>
            <a:endParaRPr lang="id-ID" sz="2400" dirty="0"/>
          </a:p>
          <a:p>
            <a:pPr algn="just"/>
            <a:r>
              <a:rPr lang="en-US" sz="2400" dirty="0" err="1"/>
              <a:t>Jiwa</a:t>
            </a:r>
            <a:r>
              <a:rPr lang="en-US" sz="2400" dirty="0"/>
              <a:t> </a:t>
            </a:r>
            <a:r>
              <a:rPr lang="en-US" sz="2400" dirty="0" err="1"/>
              <a:t>persaingan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,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menyampaikan</a:t>
            </a:r>
            <a:r>
              <a:rPr lang="en-US" sz="2400" dirty="0"/>
              <a:t> ide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inofasi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, </a:t>
            </a:r>
            <a:r>
              <a:rPr lang="en-US" sz="2400" dirty="0" err="1"/>
              <a:t>kekhawatiran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target,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kompeten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bidangnya</a:t>
            </a:r>
            <a:r>
              <a:rPr lang="en-US" sz="2400" dirty="0"/>
              <a:t>, </a:t>
            </a:r>
            <a:r>
              <a:rPr lang="en-US" sz="2400" dirty="0" err="1"/>
              <a:t>penguasaan</a:t>
            </a:r>
            <a:r>
              <a:rPr lang="en-US" sz="2400" dirty="0"/>
              <a:t> IT </a:t>
            </a:r>
            <a:r>
              <a:rPr lang="en-US" sz="2400" dirty="0" err="1"/>
              <a:t>kurang</a:t>
            </a:r>
            <a:r>
              <a:rPr lang="en-US" sz="2400" dirty="0"/>
              <a:t>,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Inggris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.</a:t>
            </a:r>
            <a:endParaRPr lang="id-ID" sz="2400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dirty="0" smtClean="0"/>
          </a:p>
        </p:txBody>
      </p:sp>
      <p:grpSp>
        <p:nvGrpSpPr>
          <p:cNvPr id="57" name="Group 56"/>
          <p:cNvGrpSpPr/>
          <p:nvPr/>
        </p:nvGrpSpPr>
        <p:grpSpPr>
          <a:xfrm>
            <a:off x="-1" y="302140"/>
            <a:ext cx="2389345" cy="2569788"/>
            <a:chOff x="2330158" y="160338"/>
            <a:chExt cx="2977515" cy="3246161"/>
          </a:xfrm>
        </p:grpSpPr>
        <p:sp>
          <p:nvSpPr>
            <p:cNvPr id="58" name="Rectangle 57"/>
            <p:cNvSpPr/>
            <p:nvPr/>
          </p:nvSpPr>
          <p:spPr>
            <a:xfrm>
              <a:off x="3483074" y="3194440"/>
              <a:ext cx="695862" cy="212059"/>
            </a:xfrm>
            <a:prstGeom prst="rect">
              <a:avLst/>
            </a:prstGeom>
            <a:gradFill flip="none" rotWithShape="1">
              <a:gsLst>
                <a:gs pos="0">
                  <a:srgbClr val="E7E6E6">
                    <a:lumMod val="90000"/>
                  </a:srgbClr>
                </a:gs>
                <a:gs pos="35000">
                  <a:srgbClr val="A5A5A5">
                    <a:lumMod val="0"/>
                    <a:lumOff val="100000"/>
                  </a:srgbClr>
                </a:gs>
                <a:gs pos="100000">
                  <a:srgbClr val="E7E6E6">
                    <a:lumMod val="50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330158" y="160338"/>
              <a:ext cx="2977515" cy="2977515"/>
              <a:chOff x="2532065" y="636291"/>
              <a:chExt cx="2729132" cy="2729132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2616743" y="742122"/>
                <a:ext cx="2553322" cy="2553322"/>
              </a:xfrm>
              <a:prstGeom prst="ellipse">
                <a:avLst/>
              </a:prstGeom>
              <a:noFill/>
              <a:ln w="187325" cap="flat" cmpd="sng" algn="ctr">
                <a:gradFill flip="none" rotWithShape="1">
                  <a:gsLst>
                    <a:gs pos="0">
                      <a:srgbClr val="A5A5A5">
                        <a:lumMod val="0"/>
                        <a:lumOff val="100000"/>
                      </a:srgbClr>
                    </a:gs>
                    <a:gs pos="35000">
                      <a:srgbClr val="A5A5A5">
                        <a:lumMod val="0"/>
                        <a:lumOff val="100000"/>
                      </a:srgbClr>
                    </a:gs>
                    <a:gs pos="100000">
                      <a:srgbClr val="A5A5A5">
                        <a:lumMod val="100000"/>
                      </a:srgb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532065" y="636291"/>
                <a:ext cx="2729132" cy="2729132"/>
              </a:xfrm>
              <a:prstGeom prst="ellipse">
                <a:avLst/>
              </a:prstGeom>
              <a:noFill/>
              <a:ln w="231775" cap="flat" cmpd="sng" algn="ctr">
                <a:gradFill flip="none" rotWithShape="1">
                  <a:gsLst>
                    <a:gs pos="2000">
                      <a:srgbClr val="A5A5A5">
                        <a:lumMod val="0"/>
                        <a:lumOff val="100000"/>
                      </a:srgbClr>
                    </a:gs>
                    <a:gs pos="74000">
                      <a:srgbClr val="A5A5A5">
                        <a:lumMod val="45000"/>
                        <a:lumOff val="55000"/>
                      </a:srgbClr>
                    </a:gs>
                    <a:gs pos="83000">
                      <a:srgbClr val="A5A5A5">
                        <a:lumMod val="45000"/>
                        <a:lumOff val="55000"/>
                      </a:srgbClr>
                    </a:gs>
                    <a:gs pos="100000">
                      <a:srgbClr val="A5A5A5">
                        <a:lumMod val="30000"/>
                        <a:lumOff val="70000"/>
                      </a:srgbClr>
                    </a:gs>
                  </a:gsLst>
                  <a:lin ang="10800000" scaled="1"/>
                  <a:tileRect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3531450" y="961796"/>
                <a:ext cx="1452291" cy="2105544"/>
              </a:xfrm>
              <a:custGeom>
                <a:avLst/>
                <a:gdLst>
                  <a:gd name="connsiteX0" fmla="*/ 561650 w 1452291"/>
                  <a:gd name="connsiteY0" fmla="*/ 0 h 2105544"/>
                  <a:gd name="connsiteX1" fmla="*/ 605779 w 1452291"/>
                  <a:gd name="connsiteY1" fmla="*/ 6735 h 2105544"/>
                  <a:gd name="connsiteX2" fmla="*/ 1452291 w 1452291"/>
                  <a:gd name="connsiteY2" fmla="*/ 1045370 h 2105544"/>
                  <a:gd name="connsiteX3" fmla="*/ 392117 w 1452291"/>
                  <a:gd name="connsiteY3" fmla="*/ 2105544 h 2105544"/>
                  <a:gd name="connsiteX4" fmla="*/ 76854 w 1452291"/>
                  <a:gd name="connsiteY4" fmla="*/ 2057881 h 2105544"/>
                  <a:gd name="connsiteX5" fmla="*/ 0 w 1452291"/>
                  <a:gd name="connsiteY5" fmla="*/ 2029752 h 2105544"/>
                  <a:gd name="connsiteX6" fmla="*/ 61136 w 1452291"/>
                  <a:gd name="connsiteY6" fmla="*/ 2039082 h 2105544"/>
                  <a:gd name="connsiteX7" fmla="*/ 169533 w 1452291"/>
                  <a:gd name="connsiteY7" fmla="*/ 2044556 h 2105544"/>
                  <a:gd name="connsiteX8" fmla="*/ 1229707 w 1452291"/>
                  <a:gd name="connsiteY8" fmla="*/ 984382 h 2105544"/>
                  <a:gd name="connsiteX9" fmla="*/ 582201 w 1452291"/>
                  <a:gd name="connsiteY9" fmla="*/ 7522 h 2105544"/>
                  <a:gd name="connsiteX10" fmla="*/ 561650 w 1452291"/>
                  <a:gd name="connsiteY10" fmla="*/ 0 h 2105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52291" h="2105544">
                    <a:moveTo>
                      <a:pt x="561650" y="0"/>
                    </a:moveTo>
                    <a:lnTo>
                      <a:pt x="605779" y="6735"/>
                    </a:lnTo>
                    <a:cubicBezTo>
                      <a:pt x="1088883" y="105592"/>
                      <a:pt x="1452291" y="533042"/>
                      <a:pt x="1452291" y="1045370"/>
                    </a:cubicBezTo>
                    <a:cubicBezTo>
                      <a:pt x="1452291" y="1630888"/>
                      <a:pt x="977635" y="2105544"/>
                      <a:pt x="392117" y="2105544"/>
                    </a:cubicBezTo>
                    <a:cubicBezTo>
                      <a:pt x="282332" y="2105544"/>
                      <a:pt x="176445" y="2088857"/>
                      <a:pt x="76854" y="2057881"/>
                    </a:cubicBezTo>
                    <a:lnTo>
                      <a:pt x="0" y="2029752"/>
                    </a:lnTo>
                    <a:lnTo>
                      <a:pt x="61136" y="2039082"/>
                    </a:lnTo>
                    <a:cubicBezTo>
                      <a:pt x="96776" y="2042702"/>
                      <a:pt x="132938" y="2044556"/>
                      <a:pt x="169533" y="2044556"/>
                    </a:cubicBezTo>
                    <a:cubicBezTo>
                      <a:pt x="755051" y="2044556"/>
                      <a:pt x="1229707" y="1569900"/>
                      <a:pt x="1229707" y="984382"/>
                    </a:cubicBezTo>
                    <a:cubicBezTo>
                      <a:pt x="1229707" y="545244"/>
                      <a:pt x="962713" y="168465"/>
                      <a:pt x="582201" y="7522"/>
                    </a:cubicBezTo>
                    <a:lnTo>
                      <a:pt x="561650" y="0"/>
                    </a:lnTo>
                    <a:close/>
                  </a:path>
                </a:pathLst>
              </a:custGeom>
              <a:solidFill>
                <a:sysClr val="window" lastClr="FFFFFF">
                  <a:alpha val="4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>
            <a:off x="164400" y="851589"/>
            <a:ext cx="2031336" cy="118761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rgbClr val="FF0000"/>
                </a:solidFill>
                <a:latin typeface="Calibri" panose="020F0502020204030204"/>
              </a:rPr>
              <a:t>Catatan Tahun lalu</a:t>
            </a:r>
            <a:endParaRPr lang="en-US" sz="3200" b="1" dirty="0">
              <a:solidFill>
                <a:srgbClr val="FF0000"/>
              </a:solidFill>
              <a:latin typeface="Calibri" panose="020F0502020204030204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827584" y="3171675"/>
            <a:ext cx="727111" cy="2572606"/>
            <a:chOff x="3319726" y="3406499"/>
            <a:chExt cx="991923" cy="3249721"/>
          </a:xfrm>
        </p:grpSpPr>
        <p:grpSp>
          <p:nvGrpSpPr>
            <p:cNvPr id="65" name="Group 64"/>
            <p:cNvGrpSpPr/>
            <p:nvPr/>
          </p:nvGrpSpPr>
          <p:grpSpPr>
            <a:xfrm>
              <a:off x="3349236" y="3406499"/>
              <a:ext cx="940813" cy="3249721"/>
              <a:chOff x="3349236" y="3406499"/>
              <a:chExt cx="940813" cy="3249721"/>
            </a:xfrm>
          </p:grpSpPr>
          <p:sp>
            <p:nvSpPr>
              <p:cNvPr id="73" name="Freeform 72"/>
              <p:cNvSpPr/>
              <p:nvPr/>
            </p:nvSpPr>
            <p:spPr>
              <a:xfrm flipV="1">
                <a:off x="3349236" y="3458658"/>
                <a:ext cx="940813" cy="3197562"/>
              </a:xfrm>
              <a:custGeom>
                <a:avLst/>
                <a:gdLst>
                  <a:gd name="connsiteX0" fmla="*/ 0 w 940813"/>
                  <a:gd name="connsiteY0" fmla="*/ 3496036 h 3496036"/>
                  <a:gd name="connsiteX1" fmla="*/ 940535 w 940813"/>
                  <a:gd name="connsiteY1" fmla="*/ 3496036 h 3496036"/>
                  <a:gd name="connsiteX2" fmla="*/ 940535 w 940813"/>
                  <a:gd name="connsiteY2" fmla="*/ 887080 h 3496036"/>
                  <a:gd name="connsiteX3" fmla="*/ 940813 w 940813"/>
                  <a:gd name="connsiteY3" fmla="*/ 887080 h 3496036"/>
                  <a:gd name="connsiteX4" fmla="*/ 470407 w 940813"/>
                  <a:gd name="connsiteY4" fmla="*/ 0 h 3496036"/>
                  <a:gd name="connsiteX5" fmla="*/ 139 w 940813"/>
                  <a:gd name="connsiteY5" fmla="*/ 886818 h 3496036"/>
                  <a:gd name="connsiteX6" fmla="*/ 0 w 940813"/>
                  <a:gd name="connsiteY6" fmla="*/ 886818 h 3496036"/>
                  <a:gd name="connsiteX7" fmla="*/ 0 w 940813"/>
                  <a:gd name="connsiteY7" fmla="*/ 887080 h 3496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40813" h="3496036">
                    <a:moveTo>
                      <a:pt x="0" y="3496036"/>
                    </a:moveTo>
                    <a:lnTo>
                      <a:pt x="940535" y="3496036"/>
                    </a:lnTo>
                    <a:lnTo>
                      <a:pt x="940535" y="887080"/>
                    </a:lnTo>
                    <a:lnTo>
                      <a:pt x="940813" y="887080"/>
                    </a:lnTo>
                    <a:lnTo>
                      <a:pt x="470407" y="0"/>
                    </a:lnTo>
                    <a:lnTo>
                      <a:pt x="139" y="886818"/>
                    </a:lnTo>
                    <a:lnTo>
                      <a:pt x="0" y="886818"/>
                    </a:lnTo>
                    <a:lnTo>
                      <a:pt x="0" y="8870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DE2C5"/>
                  </a:gs>
                  <a:gs pos="83000">
                    <a:srgbClr val="EDB791"/>
                  </a:gs>
                  <a:gs pos="100000">
                    <a:srgbClr val="D29E73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3699809" y="6346554"/>
                <a:ext cx="206467" cy="177143"/>
              </a:xfrm>
              <a:custGeom>
                <a:avLst/>
                <a:gdLst>
                  <a:gd name="connsiteX0" fmla="*/ 0 w 206467"/>
                  <a:gd name="connsiteY0" fmla="*/ 0 h 177143"/>
                  <a:gd name="connsiteX1" fmla="*/ 206467 w 206467"/>
                  <a:gd name="connsiteY1" fmla="*/ 177143 h 177143"/>
                  <a:gd name="connsiteX2" fmla="*/ 206467 w 206467"/>
                  <a:gd name="connsiteY2" fmla="*/ 177143 h 177143"/>
                  <a:gd name="connsiteX3" fmla="*/ 0 w 206467"/>
                  <a:gd name="connsiteY3" fmla="*/ 0 h 177143"/>
                  <a:gd name="connsiteX4" fmla="*/ 0 w 206467"/>
                  <a:gd name="connsiteY4" fmla="*/ 0 h 177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467" h="177143">
                    <a:moveTo>
                      <a:pt x="0" y="0"/>
                    </a:moveTo>
                    <a:lnTo>
                      <a:pt x="206467" y="177143"/>
                    </a:lnTo>
                    <a:lnTo>
                      <a:pt x="206467" y="17714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66CAF"/>
                  </a:gs>
                  <a:gs pos="100000">
                    <a:srgbClr val="9B89C0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3593909" y="3737336"/>
                <a:ext cx="451189" cy="2066322"/>
              </a:xfrm>
              <a:custGeom>
                <a:avLst/>
                <a:gdLst>
                  <a:gd name="connsiteX0" fmla="*/ 0 w 451189"/>
                  <a:gd name="connsiteY0" fmla="*/ 0 h 2225348"/>
                  <a:gd name="connsiteX1" fmla="*/ 451189 w 451189"/>
                  <a:gd name="connsiteY1" fmla="*/ 0 h 2225348"/>
                  <a:gd name="connsiteX2" fmla="*/ 451189 w 451189"/>
                  <a:gd name="connsiteY2" fmla="*/ 2038397 h 2225348"/>
                  <a:gd name="connsiteX3" fmla="*/ 447870 w 451189"/>
                  <a:gd name="connsiteY3" fmla="*/ 2035549 h 2225348"/>
                  <a:gd name="connsiteX4" fmla="*/ 226652 w 451189"/>
                  <a:gd name="connsiteY4" fmla="*/ 2225348 h 2225348"/>
                  <a:gd name="connsiteX5" fmla="*/ 206467 w 451189"/>
                  <a:gd name="connsiteY5" fmla="*/ 2225348 h 2225348"/>
                  <a:gd name="connsiteX6" fmla="*/ 0 w 451189"/>
                  <a:gd name="connsiteY6" fmla="*/ 2048205 h 2225348"/>
                  <a:gd name="connsiteX7" fmla="*/ 0 w 451189"/>
                  <a:gd name="connsiteY7" fmla="*/ 0 h 2225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1189" h="2225348">
                    <a:moveTo>
                      <a:pt x="0" y="0"/>
                    </a:moveTo>
                    <a:lnTo>
                      <a:pt x="451189" y="0"/>
                    </a:lnTo>
                    <a:lnTo>
                      <a:pt x="451189" y="2038397"/>
                    </a:lnTo>
                    <a:lnTo>
                      <a:pt x="447870" y="2035549"/>
                    </a:lnTo>
                    <a:lnTo>
                      <a:pt x="226652" y="2225348"/>
                    </a:lnTo>
                    <a:lnTo>
                      <a:pt x="206467" y="2225348"/>
                    </a:lnTo>
                    <a:lnTo>
                      <a:pt x="0" y="2048205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66CAF"/>
                  </a:gs>
                  <a:gs pos="100000">
                    <a:srgbClr val="9B89C0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3349236" y="3737336"/>
                <a:ext cx="244673" cy="2118481"/>
              </a:xfrm>
              <a:custGeom>
                <a:avLst/>
                <a:gdLst>
                  <a:gd name="connsiteX0" fmla="*/ 0 w 244673"/>
                  <a:gd name="connsiteY0" fmla="*/ 0 h 2118481"/>
                  <a:gd name="connsiteX1" fmla="*/ 244673 w 244673"/>
                  <a:gd name="connsiteY1" fmla="*/ 0 h 2118481"/>
                  <a:gd name="connsiteX2" fmla="*/ 244673 w 244673"/>
                  <a:gd name="connsiteY2" fmla="*/ 1899082 h 2118481"/>
                  <a:gd name="connsiteX3" fmla="*/ 232036 w 244673"/>
                  <a:gd name="connsiteY3" fmla="*/ 1886445 h 2118481"/>
                  <a:gd name="connsiteX4" fmla="*/ 0 w 244673"/>
                  <a:gd name="connsiteY4" fmla="*/ 2118481 h 2118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673" h="2118481">
                    <a:moveTo>
                      <a:pt x="0" y="0"/>
                    </a:moveTo>
                    <a:lnTo>
                      <a:pt x="244673" y="0"/>
                    </a:lnTo>
                    <a:lnTo>
                      <a:pt x="244673" y="1899082"/>
                    </a:lnTo>
                    <a:lnTo>
                      <a:pt x="232036" y="1886445"/>
                    </a:lnTo>
                    <a:lnTo>
                      <a:pt x="0" y="21184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B9492"/>
                  </a:gs>
                  <a:gs pos="100000">
                    <a:srgbClr val="24BBBA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77" name="Freeform 76"/>
              <p:cNvSpPr/>
              <p:nvPr/>
            </p:nvSpPr>
            <p:spPr>
              <a:xfrm flipH="1">
                <a:off x="4045098" y="3737337"/>
                <a:ext cx="244673" cy="2118481"/>
              </a:xfrm>
              <a:custGeom>
                <a:avLst/>
                <a:gdLst>
                  <a:gd name="connsiteX0" fmla="*/ 0 w 244673"/>
                  <a:gd name="connsiteY0" fmla="*/ 0 h 2118481"/>
                  <a:gd name="connsiteX1" fmla="*/ 244673 w 244673"/>
                  <a:gd name="connsiteY1" fmla="*/ 0 h 2118481"/>
                  <a:gd name="connsiteX2" fmla="*/ 244673 w 244673"/>
                  <a:gd name="connsiteY2" fmla="*/ 1899082 h 2118481"/>
                  <a:gd name="connsiteX3" fmla="*/ 232036 w 244673"/>
                  <a:gd name="connsiteY3" fmla="*/ 1886445 h 2118481"/>
                  <a:gd name="connsiteX4" fmla="*/ 0 w 244673"/>
                  <a:gd name="connsiteY4" fmla="*/ 2118481 h 2118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673" h="2118481">
                    <a:moveTo>
                      <a:pt x="0" y="0"/>
                    </a:moveTo>
                    <a:lnTo>
                      <a:pt x="244673" y="0"/>
                    </a:lnTo>
                    <a:lnTo>
                      <a:pt x="244673" y="1899082"/>
                    </a:lnTo>
                    <a:lnTo>
                      <a:pt x="232036" y="1886445"/>
                    </a:lnTo>
                    <a:lnTo>
                      <a:pt x="0" y="21184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A4457"/>
                  </a:gs>
                  <a:gs pos="100000">
                    <a:srgbClr val="EC6173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78" name="Freeform 77"/>
              <p:cNvSpPr/>
              <p:nvPr/>
            </p:nvSpPr>
            <p:spPr>
              <a:xfrm flipV="1">
                <a:off x="3706000" y="6447201"/>
                <a:ext cx="227006" cy="195768"/>
              </a:xfrm>
              <a:custGeom>
                <a:avLst/>
                <a:gdLst>
                  <a:gd name="connsiteX0" fmla="*/ 0 w 227006"/>
                  <a:gd name="connsiteY0" fmla="*/ 195768 h 195768"/>
                  <a:gd name="connsiteX1" fmla="*/ 227006 w 227006"/>
                  <a:gd name="connsiteY1" fmla="*/ 195768 h 195768"/>
                  <a:gd name="connsiteX2" fmla="*/ 113503 w 227006"/>
                  <a:gd name="connsiteY2" fmla="*/ 0 h 195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006" h="195768">
                    <a:moveTo>
                      <a:pt x="0" y="195768"/>
                    </a:moveTo>
                    <a:lnTo>
                      <a:pt x="227006" y="195768"/>
                    </a:lnTo>
                    <a:lnTo>
                      <a:pt x="113503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5A5A5">
                      <a:lumMod val="89000"/>
                    </a:srgbClr>
                  </a:gs>
                  <a:gs pos="23000">
                    <a:sysClr val="windowText" lastClr="000000">
                      <a:lumMod val="65000"/>
                      <a:lumOff val="35000"/>
                    </a:sysClr>
                  </a:gs>
                  <a:gs pos="69000">
                    <a:sysClr val="windowText" lastClr="000000">
                      <a:lumMod val="75000"/>
                      <a:lumOff val="25000"/>
                    </a:sysClr>
                  </a:gs>
                  <a:gs pos="97000">
                    <a:sysClr val="windowText" lastClr="000000">
                      <a:lumMod val="95000"/>
                      <a:lumOff val="5000"/>
                    </a:sys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349236" y="3406499"/>
                <a:ext cx="940535" cy="401186"/>
              </a:xfrm>
              <a:prstGeom prst="rect">
                <a:avLst/>
              </a:prstGeom>
              <a:gradFill flip="none" rotWithShape="1">
                <a:gsLst>
                  <a:gs pos="71000">
                    <a:sysClr val="window" lastClr="FFFFFF">
                      <a:lumMod val="95000"/>
                    </a:sysClr>
                  </a:gs>
                  <a:gs pos="55000">
                    <a:srgbClr val="E7E6E6">
                      <a:lumMod val="50000"/>
                    </a:srgbClr>
                  </a:gs>
                  <a:gs pos="0">
                    <a:sysClr val="windowText" lastClr="000000">
                      <a:lumMod val="50000"/>
                      <a:lumOff val="50000"/>
                    </a:sysClr>
                  </a:gs>
                  <a:gs pos="31000">
                    <a:sysClr val="window" lastClr="FFFFFF">
                      <a:lumMod val="95000"/>
                    </a:sysClr>
                  </a:gs>
                  <a:gs pos="100000">
                    <a:srgbClr val="A5A5A5">
                      <a:lumMod val="100000"/>
                    </a:srgbClr>
                  </a:gs>
                </a:gsLst>
                <a:lin ang="10800000" scaled="1"/>
                <a:tileRect/>
              </a:gradFill>
              <a:ln w="63500" cap="flat" cmpd="dbl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19726" y="3449925"/>
              <a:ext cx="991923" cy="72995"/>
            </a:xfrm>
            <a:prstGeom prst="rect">
              <a:avLst/>
            </a:prstGeom>
            <a:gradFill>
              <a:gsLst>
                <a:gs pos="55000">
                  <a:sysClr val="windowText" lastClr="000000">
                    <a:lumMod val="85000"/>
                    <a:lumOff val="15000"/>
                  </a:sysClr>
                </a:gs>
                <a:gs pos="0">
                  <a:sysClr val="windowText" lastClr="000000">
                    <a:lumMod val="50000"/>
                    <a:lumOff val="50000"/>
                  </a:sysClr>
                </a:gs>
                <a:gs pos="100000">
                  <a:srgbClr val="A5A5A5">
                    <a:lumMod val="100000"/>
                  </a:srgbClr>
                </a:gs>
              </a:gsLst>
              <a:lin ang="10800000" scaled="1"/>
            </a:gradFill>
            <a:ln w="63500" cap="flat" cmpd="dbl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19726" y="3698193"/>
              <a:ext cx="991923" cy="72995"/>
            </a:xfrm>
            <a:prstGeom prst="rect">
              <a:avLst/>
            </a:prstGeom>
            <a:gradFill>
              <a:gsLst>
                <a:gs pos="55000">
                  <a:sysClr val="windowText" lastClr="000000">
                    <a:lumMod val="85000"/>
                    <a:lumOff val="15000"/>
                  </a:sysClr>
                </a:gs>
                <a:gs pos="0">
                  <a:sysClr val="windowText" lastClr="000000">
                    <a:lumMod val="50000"/>
                    <a:lumOff val="50000"/>
                  </a:sysClr>
                </a:gs>
                <a:gs pos="100000">
                  <a:srgbClr val="A5A5A5">
                    <a:lumMod val="100000"/>
                  </a:srgbClr>
                </a:gs>
              </a:gsLst>
              <a:lin ang="10800000" scaled="1"/>
            </a:gradFill>
            <a:ln w="63500" cap="flat" cmpd="dbl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3787976" y="3571335"/>
              <a:ext cx="72070" cy="72070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960074" y="3575671"/>
              <a:ext cx="67734" cy="67734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4118415" y="3579825"/>
              <a:ext cx="60521" cy="60521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616395" y="3572122"/>
              <a:ext cx="67734" cy="67734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 rot="5400000">
              <a:off x="3441311" y="3574521"/>
              <a:ext cx="60521" cy="60521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762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4" grpId="0" animBg="1"/>
      <p:bldP spid="135" grpId="0" animBg="1"/>
      <p:bldP spid="136" grpId="0" animBg="1"/>
      <p:bldP spid="159" grpId="0" animBg="1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utoShape 6" descr="https://image.freepik.com/free-vector/infographic-with-various-options-for-education-issues_23-2147564417.jpg"/>
          <p:cNvSpPr>
            <a:spLocks noChangeAspect="1" noChangeArrowheads="1"/>
          </p:cNvSpPr>
          <p:nvPr/>
        </p:nvSpPr>
        <p:spPr bwMode="auto">
          <a:xfrm>
            <a:off x="396227" y="0"/>
            <a:ext cx="265249" cy="2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0" y="4221088"/>
            <a:ext cx="9144000" cy="200940"/>
          </a:xfrm>
          <a:prstGeom prst="rect">
            <a:avLst/>
          </a:prstGeom>
          <a:solidFill>
            <a:srgbClr val="7FC99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0" y="4661644"/>
            <a:ext cx="9144000" cy="200940"/>
          </a:xfrm>
          <a:prstGeom prst="rect">
            <a:avLst/>
          </a:prstGeom>
          <a:solidFill>
            <a:srgbClr val="F1905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0" y="5093846"/>
            <a:ext cx="9144000" cy="200940"/>
          </a:xfrm>
          <a:prstGeom prst="rect">
            <a:avLst/>
          </a:prstGeom>
          <a:solidFill>
            <a:srgbClr val="AEA8A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0" y="5526048"/>
            <a:ext cx="9144000" cy="200940"/>
          </a:xfrm>
          <a:prstGeom prst="rect">
            <a:avLst/>
          </a:prstGeom>
          <a:solidFill>
            <a:srgbClr val="FDC0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-1" y="302140"/>
            <a:ext cx="2389345" cy="2569788"/>
            <a:chOff x="2330158" y="160338"/>
            <a:chExt cx="2977515" cy="3246161"/>
          </a:xfrm>
        </p:grpSpPr>
        <p:sp>
          <p:nvSpPr>
            <p:cNvPr id="154" name="Rectangle 153"/>
            <p:cNvSpPr/>
            <p:nvPr/>
          </p:nvSpPr>
          <p:spPr>
            <a:xfrm>
              <a:off x="3483074" y="3194440"/>
              <a:ext cx="695862" cy="212059"/>
            </a:xfrm>
            <a:prstGeom prst="rect">
              <a:avLst/>
            </a:prstGeom>
            <a:gradFill flip="none" rotWithShape="1">
              <a:gsLst>
                <a:gs pos="0">
                  <a:srgbClr val="E7E6E6">
                    <a:lumMod val="90000"/>
                  </a:srgbClr>
                </a:gs>
                <a:gs pos="35000">
                  <a:srgbClr val="A5A5A5">
                    <a:lumMod val="0"/>
                    <a:lumOff val="100000"/>
                  </a:srgbClr>
                </a:gs>
                <a:gs pos="100000">
                  <a:srgbClr val="E7E6E6">
                    <a:lumMod val="50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2330158" y="160338"/>
              <a:ext cx="2977515" cy="2977515"/>
              <a:chOff x="2532065" y="636291"/>
              <a:chExt cx="2729132" cy="2729132"/>
            </a:xfrm>
          </p:grpSpPr>
          <p:sp>
            <p:nvSpPr>
              <p:cNvPr id="156" name="Oval 155"/>
              <p:cNvSpPr/>
              <p:nvPr/>
            </p:nvSpPr>
            <p:spPr>
              <a:xfrm>
                <a:off x="2616743" y="742122"/>
                <a:ext cx="2553322" cy="2553322"/>
              </a:xfrm>
              <a:prstGeom prst="ellipse">
                <a:avLst/>
              </a:prstGeom>
              <a:noFill/>
              <a:ln w="187325" cap="flat" cmpd="sng" algn="ctr">
                <a:gradFill flip="none" rotWithShape="1">
                  <a:gsLst>
                    <a:gs pos="0">
                      <a:srgbClr val="A5A5A5">
                        <a:lumMod val="0"/>
                        <a:lumOff val="100000"/>
                      </a:srgbClr>
                    </a:gs>
                    <a:gs pos="35000">
                      <a:srgbClr val="A5A5A5">
                        <a:lumMod val="0"/>
                        <a:lumOff val="100000"/>
                      </a:srgbClr>
                    </a:gs>
                    <a:gs pos="100000">
                      <a:srgbClr val="A5A5A5">
                        <a:lumMod val="100000"/>
                      </a:srgb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2532065" y="636291"/>
                <a:ext cx="2729132" cy="2729132"/>
              </a:xfrm>
              <a:prstGeom prst="ellipse">
                <a:avLst/>
              </a:prstGeom>
              <a:noFill/>
              <a:ln w="231775" cap="flat" cmpd="sng" algn="ctr">
                <a:gradFill flip="none" rotWithShape="1">
                  <a:gsLst>
                    <a:gs pos="2000">
                      <a:srgbClr val="A5A5A5">
                        <a:lumMod val="0"/>
                        <a:lumOff val="100000"/>
                      </a:srgbClr>
                    </a:gs>
                    <a:gs pos="74000">
                      <a:srgbClr val="A5A5A5">
                        <a:lumMod val="45000"/>
                        <a:lumOff val="55000"/>
                      </a:srgbClr>
                    </a:gs>
                    <a:gs pos="83000">
                      <a:srgbClr val="A5A5A5">
                        <a:lumMod val="45000"/>
                        <a:lumOff val="55000"/>
                      </a:srgbClr>
                    </a:gs>
                    <a:gs pos="100000">
                      <a:srgbClr val="A5A5A5">
                        <a:lumMod val="30000"/>
                        <a:lumOff val="70000"/>
                      </a:srgbClr>
                    </a:gs>
                  </a:gsLst>
                  <a:lin ang="10800000" scaled="1"/>
                  <a:tileRect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58" name="Freeform 157"/>
              <p:cNvSpPr/>
              <p:nvPr/>
            </p:nvSpPr>
            <p:spPr>
              <a:xfrm>
                <a:off x="3531450" y="961796"/>
                <a:ext cx="1452291" cy="2105544"/>
              </a:xfrm>
              <a:custGeom>
                <a:avLst/>
                <a:gdLst>
                  <a:gd name="connsiteX0" fmla="*/ 561650 w 1452291"/>
                  <a:gd name="connsiteY0" fmla="*/ 0 h 2105544"/>
                  <a:gd name="connsiteX1" fmla="*/ 605779 w 1452291"/>
                  <a:gd name="connsiteY1" fmla="*/ 6735 h 2105544"/>
                  <a:gd name="connsiteX2" fmla="*/ 1452291 w 1452291"/>
                  <a:gd name="connsiteY2" fmla="*/ 1045370 h 2105544"/>
                  <a:gd name="connsiteX3" fmla="*/ 392117 w 1452291"/>
                  <a:gd name="connsiteY3" fmla="*/ 2105544 h 2105544"/>
                  <a:gd name="connsiteX4" fmla="*/ 76854 w 1452291"/>
                  <a:gd name="connsiteY4" fmla="*/ 2057881 h 2105544"/>
                  <a:gd name="connsiteX5" fmla="*/ 0 w 1452291"/>
                  <a:gd name="connsiteY5" fmla="*/ 2029752 h 2105544"/>
                  <a:gd name="connsiteX6" fmla="*/ 61136 w 1452291"/>
                  <a:gd name="connsiteY6" fmla="*/ 2039082 h 2105544"/>
                  <a:gd name="connsiteX7" fmla="*/ 169533 w 1452291"/>
                  <a:gd name="connsiteY7" fmla="*/ 2044556 h 2105544"/>
                  <a:gd name="connsiteX8" fmla="*/ 1229707 w 1452291"/>
                  <a:gd name="connsiteY8" fmla="*/ 984382 h 2105544"/>
                  <a:gd name="connsiteX9" fmla="*/ 582201 w 1452291"/>
                  <a:gd name="connsiteY9" fmla="*/ 7522 h 2105544"/>
                  <a:gd name="connsiteX10" fmla="*/ 561650 w 1452291"/>
                  <a:gd name="connsiteY10" fmla="*/ 0 h 2105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52291" h="2105544">
                    <a:moveTo>
                      <a:pt x="561650" y="0"/>
                    </a:moveTo>
                    <a:lnTo>
                      <a:pt x="605779" y="6735"/>
                    </a:lnTo>
                    <a:cubicBezTo>
                      <a:pt x="1088883" y="105592"/>
                      <a:pt x="1452291" y="533042"/>
                      <a:pt x="1452291" y="1045370"/>
                    </a:cubicBezTo>
                    <a:cubicBezTo>
                      <a:pt x="1452291" y="1630888"/>
                      <a:pt x="977635" y="2105544"/>
                      <a:pt x="392117" y="2105544"/>
                    </a:cubicBezTo>
                    <a:cubicBezTo>
                      <a:pt x="282332" y="2105544"/>
                      <a:pt x="176445" y="2088857"/>
                      <a:pt x="76854" y="2057881"/>
                    </a:cubicBezTo>
                    <a:lnTo>
                      <a:pt x="0" y="2029752"/>
                    </a:lnTo>
                    <a:lnTo>
                      <a:pt x="61136" y="2039082"/>
                    </a:lnTo>
                    <a:cubicBezTo>
                      <a:pt x="96776" y="2042702"/>
                      <a:pt x="132938" y="2044556"/>
                      <a:pt x="169533" y="2044556"/>
                    </a:cubicBezTo>
                    <a:cubicBezTo>
                      <a:pt x="755051" y="2044556"/>
                      <a:pt x="1229707" y="1569900"/>
                      <a:pt x="1229707" y="984382"/>
                    </a:cubicBezTo>
                    <a:cubicBezTo>
                      <a:pt x="1229707" y="545244"/>
                      <a:pt x="962713" y="168465"/>
                      <a:pt x="582201" y="7522"/>
                    </a:cubicBezTo>
                    <a:lnTo>
                      <a:pt x="561650" y="0"/>
                    </a:lnTo>
                    <a:close/>
                  </a:path>
                </a:pathLst>
              </a:custGeom>
              <a:solidFill>
                <a:sysClr val="window" lastClr="FFFFFF">
                  <a:alpha val="4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</p:grpSp>
      <p:sp>
        <p:nvSpPr>
          <p:cNvPr id="159" name="Oval 158"/>
          <p:cNvSpPr/>
          <p:nvPr/>
        </p:nvSpPr>
        <p:spPr>
          <a:xfrm>
            <a:off x="251520" y="5665602"/>
            <a:ext cx="1856740" cy="316695"/>
          </a:xfrm>
          <a:prstGeom prst="ellipse">
            <a:avLst/>
          </a:prstGeom>
          <a:solidFill>
            <a:sysClr val="window" lastClr="FFFFFF">
              <a:lumMod val="65000"/>
            </a:sysClr>
          </a:solidFill>
          <a:ln w="12700" cap="flat" cmpd="sng" algn="ctr">
            <a:noFill/>
            <a:prstDash val="solid"/>
            <a:miter lim="800000"/>
          </a:ln>
          <a:effectLst>
            <a:softEdge rad="12700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164400" y="851589"/>
            <a:ext cx="2031336" cy="118761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rgbClr val="FF0000"/>
                </a:solidFill>
                <a:latin typeface="Calibri" panose="020F0502020204030204"/>
              </a:rPr>
              <a:t>Catatan Tahun lalu</a:t>
            </a:r>
            <a:endParaRPr lang="en-US" sz="3200" b="1" dirty="0">
              <a:solidFill>
                <a:srgbClr val="FF0000"/>
              </a:solidFill>
              <a:latin typeface="Calibri" panose="020F0502020204030204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827584" y="3171675"/>
            <a:ext cx="727111" cy="2572606"/>
            <a:chOff x="3319726" y="3406499"/>
            <a:chExt cx="991923" cy="3249721"/>
          </a:xfrm>
        </p:grpSpPr>
        <p:grpSp>
          <p:nvGrpSpPr>
            <p:cNvPr id="162" name="Group 161"/>
            <p:cNvGrpSpPr/>
            <p:nvPr/>
          </p:nvGrpSpPr>
          <p:grpSpPr>
            <a:xfrm>
              <a:off x="3349236" y="3406499"/>
              <a:ext cx="940813" cy="3249721"/>
              <a:chOff x="3349236" y="3406499"/>
              <a:chExt cx="940813" cy="3249721"/>
            </a:xfrm>
          </p:grpSpPr>
          <p:sp>
            <p:nvSpPr>
              <p:cNvPr id="170" name="Freeform 169"/>
              <p:cNvSpPr/>
              <p:nvPr/>
            </p:nvSpPr>
            <p:spPr>
              <a:xfrm flipV="1">
                <a:off x="3349236" y="3458658"/>
                <a:ext cx="940813" cy="3197562"/>
              </a:xfrm>
              <a:custGeom>
                <a:avLst/>
                <a:gdLst>
                  <a:gd name="connsiteX0" fmla="*/ 0 w 940813"/>
                  <a:gd name="connsiteY0" fmla="*/ 3496036 h 3496036"/>
                  <a:gd name="connsiteX1" fmla="*/ 940535 w 940813"/>
                  <a:gd name="connsiteY1" fmla="*/ 3496036 h 3496036"/>
                  <a:gd name="connsiteX2" fmla="*/ 940535 w 940813"/>
                  <a:gd name="connsiteY2" fmla="*/ 887080 h 3496036"/>
                  <a:gd name="connsiteX3" fmla="*/ 940813 w 940813"/>
                  <a:gd name="connsiteY3" fmla="*/ 887080 h 3496036"/>
                  <a:gd name="connsiteX4" fmla="*/ 470407 w 940813"/>
                  <a:gd name="connsiteY4" fmla="*/ 0 h 3496036"/>
                  <a:gd name="connsiteX5" fmla="*/ 139 w 940813"/>
                  <a:gd name="connsiteY5" fmla="*/ 886818 h 3496036"/>
                  <a:gd name="connsiteX6" fmla="*/ 0 w 940813"/>
                  <a:gd name="connsiteY6" fmla="*/ 886818 h 3496036"/>
                  <a:gd name="connsiteX7" fmla="*/ 0 w 940813"/>
                  <a:gd name="connsiteY7" fmla="*/ 887080 h 3496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40813" h="3496036">
                    <a:moveTo>
                      <a:pt x="0" y="3496036"/>
                    </a:moveTo>
                    <a:lnTo>
                      <a:pt x="940535" y="3496036"/>
                    </a:lnTo>
                    <a:lnTo>
                      <a:pt x="940535" y="887080"/>
                    </a:lnTo>
                    <a:lnTo>
                      <a:pt x="940813" y="887080"/>
                    </a:lnTo>
                    <a:lnTo>
                      <a:pt x="470407" y="0"/>
                    </a:lnTo>
                    <a:lnTo>
                      <a:pt x="139" y="886818"/>
                    </a:lnTo>
                    <a:lnTo>
                      <a:pt x="0" y="886818"/>
                    </a:lnTo>
                    <a:lnTo>
                      <a:pt x="0" y="8870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DE2C5"/>
                  </a:gs>
                  <a:gs pos="83000">
                    <a:srgbClr val="EDB791"/>
                  </a:gs>
                  <a:gs pos="100000">
                    <a:srgbClr val="D29E73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1" name="Freeform 170"/>
              <p:cNvSpPr/>
              <p:nvPr/>
            </p:nvSpPr>
            <p:spPr>
              <a:xfrm>
                <a:off x="3699809" y="6346554"/>
                <a:ext cx="206467" cy="177143"/>
              </a:xfrm>
              <a:custGeom>
                <a:avLst/>
                <a:gdLst>
                  <a:gd name="connsiteX0" fmla="*/ 0 w 206467"/>
                  <a:gd name="connsiteY0" fmla="*/ 0 h 177143"/>
                  <a:gd name="connsiteX1" fmla="*/ 206467 w 206467"/>
                  <a:gd name="connsiteY1" fmla="*/ 177143 h 177143"/>
                  <a:gd name="connsiteX2" fmla="*/ 206467 w 206467"/>
                  <a:gd name="connsiteY2" fmla="*/ 177143 h 177143"/>
                  <a:gd name="connsiteX3" fmla="*/ 0 w 206467"/>
                  <a:gd name="connsiteY3" fmla="*/ 0 h 177143"/>
                  <a:gd name="connsiteX4" fmla="*/ 0 w 206467"/>
                  <a:gd name="connsiteY4" fmla="*/ 0 h 177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467" h="177143">
                    <a:moveTo>
                      <a:pt x="0" y="0"/>
                    </a:moveTo>
                    <a:lnTo>
                      <a:pt x="206467" y="177143"/>
                    </a:lnTo>
                    <a:lnTo>
                      <a:pt x="206467" y="17714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66CAF"/>
                  </a:gs>
                  <a:gs pos="100000">
                    <a:srgbClr val="9B89C0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2" name="Freeform 171"/>
              <p:cNvSpPr/>
              <p:nvPr/>
            </p:nvSpPr>
            <p:spPr>
              <a:xfrm>
                <a:off x="3593909" y="3737336"/>
                <a:ext cx="451189" cy="2066322"/>
              </a:xfrm>
              <a:custGeom>
                <a:avLst/>
                <a:gdLst>
                  <a:gd name="connsiteX0" fmla="*/ 0 w 451189"/>
                  <a:gd name="connsiteY0" fmla="*/ 0 h 2225348"/>
                  <a:gd name="connsiteX1" fmla="*/ 451189 w 451189"/>
                  <a:gd name="connsiteY1" fmla="*/ 0 h 2225348"/>
                  <a:gd name="connsiteX2" fmla="*/ 451189 w 451189"/>
                  <a:gd name="connsiteY2" fmla="*/ 2038397 h 2225348"/>
                  <a:gd name="connsiteX3" fmla="*/ 447870 w 451189"/>
                  <a:gd name="connsiteY3" fmla="*/ 2035549 h 2225348"/>
                  <a:gd name="connsiteX4" fmla="*/ 226652 w 451189"/>
                  <a:gd name="connsiteY4" fmla="*/ 2225348 h 2225348"/>
                  <a:gd name="connsiteX5" fmla="*/ 206467 w 451189"/>
                  <a:gd name="connsiteY5" fmla="*/ 2225348 h 2225348"/>
                  <a:gd name="connsiteX6" fmla="*/ 0 w 451189"/>
                  <a:gd name="connsiteY6" fmla="*/ 2048205 h 2225348"/>
                  <a:gd name="connsiteX7" fmla="*/ 0 w 451189"/>
                  <a:gd name="connsiteY7" fmla="*/ 0 h 2225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1189" h="2225348">
                    <a:moveTo>
                      <a:pt x="0" y="0"/>
                    </a:moveTo>
                    <a:lnTo>
                      <a:pt x="451189" y="0"/>
                    </a:lnTo>
                    <a:lnTo>
                      <a:pt x="451189" y="2038397"/>
                    </a:lnTo>
                    <a:lnTo>
                      <a:pt x="447870" y="2035549"/>
                    </a:lnTo>
                    <a:lnTo>
                      <a:pt x="226652" y="2225348"/>
                    </a:lnTo>
                    <a:lnTo>
                      <a:pt x="206467" y="2225348"/>
                    </a:lnTo>
                    <a:lnTo>
                      <a:pt x="0" y="2048205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66CAF"/>
                  </a:gs>
                  <a:gs pos="100000">
                    <a:srgbClr val="9B89C0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3" name="Freeform 172"/>
              <p:cNvSpPr/>
              <p:nvPr/>
            </p:nvSpPr>
            <p:spPr>
              <a:xfrm>
                <a:off x="3349236" y="3737336"/>
                <a:ext cx="244673" cy="2118481"/>
              </a:xfrm>
              <a:custGeom>
                <a:avLst/>
                <a:gdLst>
                  <a:gd name="connsiteX0" fmla="*/ 0 w 244673"/>
                  <a:gd name="connsiteY0" fmla="*/ 0 h 2118481"/>
                  <a:gd name="connsiteX1" fmla="*/ 244673 w 244673"/>
                  <a:gd name="connsiteY1" fmla="*/ 0 h 2118481"/>
                  <a:gd name="connsiteX2" fmla="*/ 244673 w 244673"/>
                  <a:gd name="connsiteY2" fmla="*/ 1899082 h 2118481"/>
                  <a:gd name="connsiteX3" fmla="*/ 232036 w 244673"/>
                  <a:gd name="connsiteY3" fmla="*/ 1886445 h 2118481"/>
                  <a:gd name="connsiteX4" fmla="*/ 0 w 244673"/>
                  <a:gd name="connsiteY4" fmla="*/ 2118481 h 2118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673" h="2118481">
                    <a:moveTo>
                      <a:pt x="0" y="0"/>
                    </a:moveTo>
                    <a:lnTo>
                      <a:pt x="244673" y="0"/>
                    </a:lnTo>
                    <a:lnTo>
                      <a:pt x="244673" y="1899082"/>
                    </a:lnTo>
                    <a:lnTo>
                      <a:pt x="232036" y="1886445"/>
                    </a:lnTo>
                    <a:lnTo>
                      <a:pt x="0" y="21184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B9492"/>
                  </a:gs>
                  <a:gs pos="100000">
                    <a:srgbClr val="24BBBA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4" name="Freeform 173"/>
              <p:cNvSpPr/>
              <p:nvPr/>
            </p:nvSpPr>
            <p:spPr>
              <a:xfrm flipH="1">
                <a:off x="4045098" y="3737337"/>
                <a:ext cx="244673" cy="2118481"/>
              </a:xfrm>
              <a:custGeom>
                <a:avLst/>
                <a:gdLst>
                  <a:gd name="connsiteX0" fmla="*/ 0 w 244673"/>
                  <a:gd name="connsiteY0" fmla="*/ 0 h 2118481"/>
                  <a:gd name="connsiteX1" fmla="*/ 244673 w 244673"/>
                  <a:gd name="connsiteY1" fmla="*/ 0 h 2118481"/>
                  <a:gd name="connsiteX2" fmla="*/ 244673 w 244673"/>
                  <a:gd name="connsiteY2" fmla="*/ 1899082 h 2118481"/>
                  <a:gd name="connsiteX3" fmla="*/ 232036 w 244673"/>
                  <a:gd name="connsiteY3" fmla="*/ 1886445 h 2118481"/>
                  <a:gd name="connsiteX4" fmla="*/ 0 w 244673"/>
                  <a:gd name="connsiteY4" fmla="*/ 2118481 h 2118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673" h="2118481">
                    <a:moveTo>
                      <a:pt x="0" y="0"/>
                    </a:moveTo>
                    <a:lnTo>
                      <a:pt x="244673" y="0"/>
                    </a:lnTo>
                    <a:lnTo>
                      <a:pt x="244673" y="1899082"/>
                    </a:lnTo>
                    <a:lnTo>
                      <a:pt x="232036" y="1886445"/>
                    </a:lnTo>
                    <a:lnTo>
                      <a:pt x="0" y="211848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A4457"/>
                  </a:gs>
                  <a:gs pos="100000">
                    <a:srgbClr val="EC6173"/>
                  </a:gs>
                </a:gsLst>
                <a:lin ang="0" scaled="1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5" name="Freeform 174"/>
              <p:cNvSpPr/>
              <p:nvPr/>
            </p:nvSpPr>
            <p:spPr>
              <a:xfrm flipV="1">
                <a:off x="3706000" y="6447201"/>
                <a:ext cx="227006" cy="195768"/>
              </a:xfrm>
              <a:custGeom>
                <a:avLst/>
                <a:gdLst>
                  <a:gd name="connsiteX0" fmla="*/ 0 w 227006"/>
                  <a:gd name="connsiteY0" fmla="*/ 195768 h 195768"/>
                  <a:gd name="connsiteX1" fmla="*/ 227006 w 227006"/>
                  <a:gd name="connsiteY1" fmla="*/ 195768 h 195768"/>
                  <a:gd name="connsiteX2" fmla="*/ 113503 w 227006"/>
                  <a:gd name="connsiteY2" fmla="*/ 0 h 195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7006" h="195768">
                    <a:moveTo>
                      <a:pt x="0" y="195768"/>
                    </a:moveTo>
                    <a:lnTo>
                      <a:pt x="227006" y="195768"/>
                    </a:lnTo>
                    <a:lnTo>
                      <a:pt x="113503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5A5A5">
                      <a:lumMod val="89000"/>
                    </a:srgbClr>
                  </a:gs>
                  <a:gs pos="23000">
                    <a:sysClr val="windowText" lastClr="000000">
                      <a:lumMod val="65000"/>
                      <a:lumOff val="35000"/>
                    </a:sysClr>
                  </a:gs>
                  <a:gs pos="69000">
                    <a:sysClr val="windowText" lastClr="000000">
                      <a:lumMod val="75000"/>
                      <a:lumOff val="25000"/>
                    </a:sysClr>
                  </a:gs>
                  <a:gs pos="97000">
                    <a:sysClr val="windowText" lastClr="000000">
                      <a:lumMod val="95000"/>
                      <a:lumOff val="5000"/>
                    </a:sys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3349236" y="3406499"/>
                <a:ext cx="940535" cy="401186"/>
              </a:xfrm>
              <a:prstGeom prst="rect">
                <a:avLst/>
              </a:prstGeom>
              <a:gradFill flip="none" rotWithShape="1">
                <a:gsLst>
                  <a:gs pos="71000">
                    <a:sysClr val="window" lastClr="FFFFFF">
                      <a:lumMod val="95000"/>
                    </a:sysClr>
                  </a:gs>
                  <a:gs pos="55000">
                    <a:srgbClr val="E7E6E6">
                      <a:lumMod val="50000"/>
                    </a:srgbClr>
                  </a:gs>
                  <a:gs pos="0">
                    <a:sysClr val="windowText" lastClr="000000">
                      <a:lumMod val="50000"/>
                      <a:lumOff val="50000"/>
                    </a:sysClr>
                  </a:gs>
                  <a:gs pos="31000">
                    <a:sysClr val="window" lastClr="FFFFFF">
                      <a:lumMod val="95000"/>
                    </a:sysClr>
                  </a:gs>
                  <a:gs pos="100000">
                    <a:srgbClr val="A5A5A5">
                      <a:lumMod val="100000"/>
                    </a:srgbClr>
                  </a:gs>
                </a:gsLst>
                <a:lin ang="10800000" scaled="1"/>
                <a:tileRect/>
              </a:gradFill>
              <a:ln w="63500" cap="flat" cmpd="dbl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163" name="Rectangle 162"/>
            <p:cNvSpPr/>
            <p:nvPr/>
          </p:nvSpPr>
          <p:spPr>
            <a:xfrm>
              <a:off x="3319726" y="3449925"/>
              <a:ext cx="991923" cy="72995"/>
            </a:xfrm>
            <a:prstGeom prst="rect">
              <a:avLst/>
            </a:prstGeom>
            <a:gradFill>
              <a:gsLst>
                <a:gs pos="55000">
                  <a:sysClr val="windowText" lastClr="000000">
                    <a:lumMod val="85000"/>
                    <a:lumOff val="15000"/>
                  </a:sysClr>
                </a:gs>
                <a:gs pos="0">
                  <a:sysClr val="windowText" lastClr="000000">
                    <a:lumMod val="50000"/>
                    <a:lumOff val="50000"/>
                  </a:sysClr>
                </a:gs>
                <a:gs pos="100000">
                  <a:srgbClr val="A5A5A5">
                    <a:lumMod val="100000"/>
                  </a:srgbClr>
                </a:gs>
              </a:gsLst>
              <a:lin ang="10800000" scaled="1"/>
            </a:gradFill>
            <a:ln w="63500" cap="flat" cmpd="dbl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319726" y="3698193"/>
              <a:ext cx="991923" cy="72995"/>
            </a:xfrm>
            <a:prstGeom prst="rect">
              <a:avLst/>
            </a:prstGeom>
            <a:gradFill>
              <a:gsLst>
                <a:gs pos="55000">
                  <a:sysClr val="windowText" lastClr="000000">
                    <a:lumMod val="85000"/>
                    <a:lumOff val="15000"/>
                  </a:sysClr>
                </a:gs>
                <a:gs pos="0">
                  <a:sysClr val="windowText" lastClr="000000">
                    <a:lumMod val="50000"/>
                    <a:lumOff val="50000"/>
                  </a:sysClr>
                </a:gs>
                <a:gs pos="100000">
                  <a:srgbClr val="A5A5A5">
                    <a:lumMod val="100000"/>
                  </a:srgbClr>
                </a:gs>
              </a:gsLst>
              <a:lin ang="10800000" scaled="1"/>
            </a:gradFill>
            <a:ln w="63500" cap="flat" cmpd="dbl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3787976" y="3571335"/>
              <a:ext cx="72070" cy="72070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3960074" y="3575671"/>
              <a:ext cx="67734" cy="67734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4118415" y="3579825"/>
              <a:ext cx="60521" cy="60521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 rot="5400000">
              <a:off x="3616395" y="3572122"/>
              <a:ext cx="67734" cy="67734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 rot="5400000">
              <a:off x="3441311" y="3574521"/>
              <a:ext cx="60521" cy="60521"/>
            </a:xfrm>
            <a:prstGeom prst="ellipse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 flipH="1">
            <a:off x="2411760" y="491232"/>
            <a:ext cx="6544901" cy="6106120"/>
          </a:xfrm>
          <a:prstGeom prst="rect">
            <a:avLst/>
          </a:pr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>
                  <a:shade val="100000"/>
                  <a:satMod val="115000"/>
                </a:sys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just"/>
            <a:r>
              <a:rPr lang="en-US" sz="2200" b="1" dirty="0" err="1" smtClean="0"/>
              <a:t>Peluang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Kerja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Sama</a:t>
            </a:r>
            <a:endParaRPr lang="id-ID" sz="2200" b="1" dirty="0"/>
          </a:p>
          <a:p>
            <a:pPr algn="just"/>
            <a:r>
              <a:rPr lang="en-US" sz="2200" dirty="0" err="1"/>
              <a:t>Magang</a:t>
            </a:r>
            <a:r>
              <a:rPr lang="en-US" sz="2200" dirty="0"/>
              <a:t>, PKL, </a:t>
            </a:r>
            <a:r>
              <a:rPr lang="en-US" sz="2200" dirty="0" err="1"/>
              <a:t>kuliah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 yang </a:t>
            </a:r>
            <a:r>
              <a:rPr lang="en-US" sz="2200" dirty="0" err="1"/>
              <a:t>mendatangkan</a:t>
            </a:r>
            <a:r>
              <a:rPr lang="en-US" sz="2200" dirty="0"/>
              <a:t> </a:t>
            </a:r>
            <a:r>
              <a:rPr lang="en-US" sz="2200" dirty="0" err="1"/>
              <a:t>praktisi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,</a:t>
            </a:r>
            <a:r>
              <a:rPr lang="id-ID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,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sama</a:t>
            </a:r>
            <a:r>
              <a:rPr lang="en-US" sz="2200" dirty="0"/>
              <a:t> Program CSR </a:t>
            </a:r>
            <a:r>
              <a:rPr lang="en-US" sz="2200" dirty="0" err="1"/>
              <a:t>perusahaan</a:t>
            </a:r>
            <a:r>
              <a:rPr lang="en-US" sz="2200" dirty="0"/>
              <a:t>, Job Fair </a:t>
            </a:r>
            <a:r>
              <a:rPr lang="en-US" sz="2200" dirty="0" err="1"/>
              <a:t>dan</a:t>
            </a:r>
            <a:r>
              <a:rPr lang="en-US" sz="2200" i="1" dirty="0"/>
              <a:t> recruitment</a:t>
            </a:r>
            <a:r>
              <a:rPr lang="en-US" sz="2200" dirty="0"/>
              <a:t>.</a:t>
            </a:r>
            <a:endParaRPr lang="id-ID" sz="2200" dirty="0"/>
          </a:p>
          <a:p>
            <a:pPr algn="just"/>
            <a:r>
              <a:rPr lang="en-US" sz="2200" b="1" dirty="0" err="1"/>
              <a:t>Terkait</a:t>
            </a:r>
            <a:r>
              <a:rPr lang="en-US" sz="2200" b="1" dirty="0"/>
              <a:t> CSR</a:t>
            </a:r>
            <a:r>
              <a:rPr lang="en-US" sz="2200" dirty="0"/>
              <a:t>, 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en-US" sz="2200" dirty="0" err="1"/>
              <a:t>mempersilahkan</a:t>
            </a:r>
            <a:r>
              <a:rPr lang="en-US" sz="2200" dirty="0"/>
              <a:t> UNY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mengusulkan</a:t>
            </a:r>
            <a:r>
              <a:rPr lang="en-US" sz="2200" dirty="0"/>
              <a:t> </a:t>
            </a:r>
            <a:r>
              <a:rPr lang="en-US" sz="2200" dirty="0" err="1"/>
              <a:t>rancangan</a:t>
            </a:r>
            <a:r>
              <a:rPr lang="en-US" sz="2200" dirty="0"/>
              <a:t> program CSR 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dikolaborasikan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para 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en-US" sz="2200" dirty="0" err="1"/>
              <a:t>peserta</a:t>
            </a:r>
            <a:r>
              <a:rPr lang="en-US" sz="2200" dirty="0"/>
              <a:t>. </a:t>
            </a:r>
            <a:endParaRPr lang="id-ID" sz="2200" dirty="0"/>
          </a:p>
          <a:p>
            <a:pPr algn="just"/>
            <a:r>
              <a:rPr lang="en-US" sz="2200" dirty="0" err="1"/>
              <a:t>Hasil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 yang </a:t>
            </a:r>
            <a:r>
              <a:rPr lang="en-US" sz="2200" dirty="0" err="1"/>
              <a:t>aplikatif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didiskusikan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dimanfaaatkan</a:t>
            </a:r>
            <a:endParaRPr lang="id-ID" sz="2200" dirty="0"/>
          </a:p>
          <a:p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bermanfaaat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ekonomi</a:t>
            </a:r>
            <a:r>
              <a:rPr lang="en-US" sz="2200" dirty="0"/>
              <a:t>.</a:t>
            </a:r>
            <a:endParaRPr lang="id-ID" sz="2200" dirty="0"/>
          </a:p>
          <a:p>
            <a:pPr algn="just"/>
            <a:r>
              <a:rPr lang="en-US" sz="2200" b="1" dirty="0" err="1"/>
              <a:t>Pengelolaan</a:t>
            </a:r>
            <a:r>
              <a:rPr lang="en-US" sz="2200" b="1" dirty="0"/>
              <a:t> Big Data</a:t>
            </a:r>
            <a:r>
              <a:rPr lang="en-US" sz="2200" dirty="0"/>
              <a:t>: Joint research </a:t>
            </a:r>
            <a:r>
              <a:rPr lang="en-US" sz="2200" dirty="0" err="1"/>
              <a:t>terkait</a:t>
            </a:r>
            <a:r>
              <a:rPr lang="en-US" sz="2200" dirty="0"/>
              <a:t> big data, Artificial </a:t>
            </a:r>
            <a:r>
              <a:rPr lang="en-US" sz="2200" dirty="0" err="1"/>
              <a:t>Intelegence</a:t>
            </a:r>
            <a:r>
              <a:rPr lang="en-US" sz="2200" dirty="0"/>
              <a:t>, </a:t>
            </a:r>
            <a:r>
              <a:rPr lang="en-US" sz="2200" dirty="0" err="1"/>
              <a:t>penggunaan</a:t>
            </a:r>
            <a:r>
              <a:rPr lang="en-US" sz="2200" dirty="0"/>
              <a:t> data driver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evaluasi</a:t>
            </a:r>
            <a:r>
              <a:rPr lang="en-US" sz="2200" dirty="0"/>
              <a:t> </a:t>
            </a:r>
            <a:r>
              <a:rPr lang="en-US" sz="2200" dirty="0" err="1"/>
              <a:t>pendidikan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UNY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unggul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evaluasi</a:t>
            </a:r>
            <a:r>
              <a:rPr lang="en-US" sz="2200" dirty="0"/>
              <a:t> </a:t>
            </a:r>
            <a:r>
              <a:rPr lang="en-US" sz="2200" dirty="0" err="1"/>
              <a:t>pendidikan</a:t>
            </a:r>
            <a:r>
              <a:rPr lang="en-US" sz="2200" dirty="0"/>
              <a:t> </a:t>
            </a:r>
            <a:r>
              <a:rPr lang="en-US" sz="2200" dirty="0" err="1"/>
              <a:t>perluy</a:t>
            </a:r>
            <a:r>
              <a:rPr lang="en-US" sz="2200" dirty="0"/>
              <a:t> </a:t>
            </a:r>
            <a:r>
              <a:rPr lang="en-US" sz="2200" dirty="0" err="1"/>
              <a:t>ditindaklanjuti</a:t>
            </a:r>
            <a:r>
              <a:rPr lang="en-US" sz="2200" dirty="0"/>
              <a:t>. </a:t>
            </a:r>
            <a:r>
              <a:rPr lang="en-US" sz="2200" dirty="0" err="1"/>
              <a:t>Selain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sumbangan</a:t>
            </a:r>
            <a:r>
              <a:rPr lang="en-US" sz="2200" dirty="0"/>
              <a:t> </a:t>
            </a:r>
            <a:r>
              <a:rPr lang="en-US" sz="2200" dirty="0" err="1"/>
              <a:t>kepakaran</a:t>
            </a:r>
            <a:r>
              <a:rPr lang="en-US" sz="2200" dirty="0"/>
              <a:t> </a:t>
            </a:r>
            <a:r>
              <a:rPr lang="en-US" sz="2200" dirty="0" err="1"/>
              <a:t>bigdata</a:t>
            </a:r>
            <a:r>
              <a:rPr lang="en-US" sz="2200" dirty="0"/>
              <a:t>, AI, </a:t>
            </a:r>
            <a:r>
              <a:rPr lang="en-US" sz="2200" dirty="0" err="1"/>
              <a:t>ToT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stadium </a:t>
            </a:r>
            <a:r>
              <a:rPr lang="en-US" sz="2200" dirty="0" err="1"/>
              <a:t>generale</a:t>
            </a:r>
            <a:r>
              <a:rPr lang="en-US" sz="2200" dirty="0"/>
              <a:t> </a:t>
            </a:r>
            <a:r>
              <a:rPr lang="en-US" sz="2200" dirty="0" err="1"/>
              <a:t>terkait</a:t>
            </a:r>
            <a:r>
              <a:rPr lang="en-US" sz="2200" dirty="0"/>
              <a:t> </a:t>
            </a:r>
            <a:r>
              <a:rPr lang="en-US" sz="2200" dirty="0" err="1"/>
              <a:t>Bigdata</a:t>
            </a:r>
            <a:r>
              <a:rPr lang="en-US" sz="2200" dirty="0"/>
              <a:t>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bermanfaat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UNY.</a:t>
            </a:r>
            <a:endParaRPr lang="id-ID" sz="2200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kern="0" dirty="0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1110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4" grpId="0" animBg="1"/>
      <p:bldP spid="135" grpId="0" animBg="1"/>
      <p:bldP spid="136" grpId="0" animBg="1"/>
      <p:bldP spid="159" grpId="0" animBg="1"/>
      <p:bldP spid="1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936"/>
            <a:ext cx="9144000" cy="6907522"/>
          </a:xfrm>
          <a:prstGeom prst="rect">
            <a:avLst/>
          </a:prstGeom>
        </p:spPr>
      </p:pic>
      <p:sp>
        <p:nvSpPr>
          <p:cNvPr id="2" name="Flowchart: Process 1"/>
          <p:cNvSpPr/>
          <p:nvPr/>
        </p:nvSpPr>
        <p:spPr>
          <a:xfrm>
            <a:off x="269080" y="1511300"/>
            <a:ext cx="8605839" cy="5194300"/>
          </a:xfrm>
          <a:prstGeom prst="flowChart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0946" name="Text Box 2"/>
          <p:cNvSpPr txBox="1">
            <a:spLocks noChangeArrowheads="1"/>
          </p:cNvSpPr>
          <p:nvPr/>
        </p:nvSpPr>
        <p:spPr bwMode="auto">
          <a:xfrm>
            <a:off x="1357290" y="404664"/>
            <a:ext cx="63579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8921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8921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8921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8921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8921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8921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8921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8921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8921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id-ID" altLang="id-ID" sz="3200" b="1" dirty="0" smtClean="0">
                <a:latin typeface="+mn-lt"/>
                <a:cs typeface="Arial" panose="020B0604020202020204" pitchFamily="34" charset="0"/>
              </a:rPr>
              <a:t>Mekanisme Kegiatan</a:t>
            </a:r>
            <a:endParaRPr lang="id-ID" altLang="id-ID" sz="32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" name="Picture 4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61" y="250238"/>
            <a:ext cx="972657" cy="100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756286"/>
              </p:ext>
            </p:extLst>
          </p:nvPr>
        </p:nvGraphicFramePr>
        <p:xfrm>
          <a:off x="602441" y="1637617"/>
          <a:ext cx="7857991" cy="4975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475">
                  <a:extLst>
                    <a:ext uri="{9D8B030D-6E8A-4147-A177-3AD203B41FA5}">
                      <a16:colId xmlns:a16="http://schemas.microsoft.com/office/drawing/2014/main" val="3698709234"/>
                    </a:ext>
                  </a:extLst>
                </a:gridCol>
                <a:gridCol w="3485547">
                  <a:extLst>
                    <a:ext uri="{9D8B030D-6E8A-4147-A177-3AD203B41FA5}">
                      <a16:colId xmlns:a16="http://schemas.microsoft.com/office/drawing/2014/main" val="669556440"/>
                    </a:ext>
                  </a:extLst>
                </a:gridCol>
                <a:gridCol w="1467047">
                  <a:extLst>
                    <a:ext uri="{9D8B030D-6E8A-4147-A177-3AD203B41FA5}">
                      <a16:colId xmlns:a16="http://schemas.microsoft.com/office/drawing/2014/main" val="2037746051"/>
                    </a:ext>
                  </a:extLst>
                </a:gridCol>
                <a:gridCol w="2273922">
                  <a:extLst>
                    <a:ext uri="{9D8B030D-6E8A-4147-A177-3AD203B41FA5}">
                      <a16:colId xmlns:a16="http://schemas.microsoft.com/office/drawing/2014/main" val="3921227142"/>
                    </a:ext>
                  </a:extLst>
                </a:gridCol>
              </a:tblGrid>
              <a:tr h="449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Nama </a:t>
                      </a:r>
                      <a:r>
                        <a:rPr lang="en-US" sz="1500" dirty="0" err="1">
                          <a:effectLst/>
                        </a:rPr>
                        <a:t>Kegiatan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Waktu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Keterangan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extLst>
                  <a:ext uri="{0D108BD9-81ED-4DB2-BD59-A6C34878D82A}">
                    <a16:rowId xmlns:a16="http://schemas.microsoft.com/office/drawing/2014/main" val="797844074"/>
                  </a:ext>
                </a:extLst>
              </a:tr>
              <a:tr h="1314318">
                <a:tc>
                  <a:txBody>
                    <a:bodyPr/>
                    <a:lstStyle/>
                    <a:p>
                      <a:pPr marL="104775" indent="-1746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 smtClean="0">
                          <a:effectLst/>
                        </a:rPr>
                        <a:t>1.</a:t>
                      </a:r>
                      <a:r>
                        <a:rPr lang="en-US" sz="1500" dirty="0">
                          <a:effectLst/>
                        </a:rPr>
                        <a:t> 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Koordinasi dengan Bidang Akademik, Bidang Perencanaan dan Kerja Sama, </a:t>
                      </a:r>
                      <a:r>
                        <a:rPr lang="id-ID" sz="1500" dirty="0" smtClean="0">
                          <a:effectLst/>
                        </a:rPr>
                        <a:t>Ketua </a:t>
                      </a:r>
                      <a:r>
                        <a:rPr lang="id-ID" sz="1500" dirty="0">
                          <a:effectLst/>
                        </a:rPr>
                        <a:t>Lembaga, Pusat Karier, dan PLP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12 Februari 2020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Sharing dan masukan TOR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extLst>
                  <a:ext uri="{0D108BD9-81ED-4DB2-BD59-A6C34878D82A}">
                    <a16:rowId xmlns:a16="http://schemas.microsoft.com/office/drawing/2014/main" val="2144248396"/>
                  </a:ext>
                </a:extLst>
              </a:tr>
              <a:tr h="1123683">
                <a:tc>
                  <a:txBody>
                    <a:bodyPr/>
                    <a:lstStyle/>
                    <a:p>
                      <a:pPr marL="8731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 smtClean="0">
                          <a:effectLst/>
                        </a:rPr>
                        <a:t>2.</a:t>
                      </a:r>
                      <a:r>
                        <a:rPr lang="en-US" sz="1500" dirty="0">
                          <a:effectLst/>
                        </a:rPr>
                        <a:t> 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Diseminasi dengan Koord Prodi tentang hasil networking perusahaan dan masukan dari prodi serta rencana networking perusahaan.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19 Februari 2020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Share program networking perusahaan dan mohon masukan dan data mitra perusahaan prodi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extLst>
                  <a:ext uri="{0D108BD9-81ED-4DB2-BD59-A6C34878D82A}">
                    <a16:rowId xmlns:a16="http://schemas.microsoft.com/office/drawing/2014/main" val="2815211486"/>
                  </a:ext>
                </a:extLst>
              </a:tr>
              <a:tr h="100056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1500" dirty="0" smtClean="0">
                          <a:effectLst/>
                        </a:rPr>
                        <a:t>  3. </a:t>
                      </a:r>
                      <a:r>
                        <a:rPr lang="en-US" sz="1500" dirty="0">
                          <a:effectLst/>
                        </a:rPr>
                        <a:t> 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Koordinasi dengan mitra/calon mitra (penyampaian </a:t>
                      </a:r>
                      <a:r>
                        <a:rPr lang="id-ID" sz="1500" dirty="0" smtClean="0">
                          <a:effectLst/>
                        </a:rPr>
                        <a:t>undangan, </a:t>
                      </a:r>
                      <a:r>
                        <a:rPr lang="id-ID" sz="1500" dirty="0">
                          <a:effectLst/>
                        </a:rPr>
                        <a:t>konfirmasi </a:t>
                      </a:r>
                      <a:r>
                        <a:rPr lang="id-ID" sz="1500" dirty="0" smtClean="0">
                          <a:effectLst/>
                        </a:rPr>
                        <a:t>kehadiran dan Draft MoU/MoA)</a:t>
                      </a:r>
                      <a:endParaRPr lang="id-ID" sz="15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 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 smtClean="0">
                          <a:effectLst/>
                        </a:rPr>
                        <a:t>20 </a:t>
                      </a:r>
                      <a:r>
                        <a:rPr lang="id-ID" sz="1500" dirty="0">
                          <a:effectLst/>
                        </a:rPr>
                        <a:t>Februari -13 Maret 2020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Mitra maksimal konfirmasi kesanggupan kehadiran tanggal 13 Maret 2020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extLst>
                  <a:ext uri="{0D108BD9-81ED-4DB2-BD59-A6C34878D82A}">
                    <a16:rowId xmlns:a16="http://schemas.microsoft.com/office/drawing/2014/main" val="3035871413"/>
                  </a:ext>
                </a:extLst>
              </a:tr>
              <a:tr h="100056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1500" dirty="0" smtClean="0">
                          <a:effectLst/>
                        </a:rPr>
                        <a:t>  4.</a:t>
                      </a:r>
                      <a:r>
                        <a:rPr lang="en-US" sz="1500" dirty="0">
                          <a:effectLst/>
                        </a:rPr>
                        <a:t> 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Rangkaian Acara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</a:rPr>
                        <a:t>28 </a:t>
                      </a:r>
                      <a:r>
                        <a:rPr lang="id-ID" sz="1600" b="1" dirty="0">
                          <a:effectLst/>
                        </a:rPr>
                        <a:t>Maret 2020</a:t>
                      </a:r>
                      <a:endParaRPr lang="id-ID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07.45 - 17.00 WIB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(detail acara silakan diperiksa pada rundown acara)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/>
                </a:tc>
                <a:extLst>
                  <a:ext uri="{0D108BD9-81ED-4DB2-BD59-A6C34878D82A}">
                    <a16:rowId xmlns:a16="http://schemas.microsoft.com/office/drawing/2014/main" val="2272900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00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Hexagon 31">
            <a:extLst>
              <a:ext uri="{FF2B5EF4-FFF2-40B4-BE49-F238E27FC236}">
                <a16:creationId xmlns:a16="http://schemas.microsoft.com/office/drawing/2014/main" id="{EFA7319A-D809-45EC-8FF5-A8F908FDA07B}"/>
              </a:ext>
            </a:extLst>
          </p:cNvPr>
          <p:cNvSpPr/>
          <p:nvPr/>
        </p:nvSpPr>
        <p:spPr>
          <a:xfrm>
            <a:off x="2071806" y="360429"/>
            <a:ext cx="1576324" cy="1358900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165100" dist="190500" dir="2940000" algn="tl" rotWithShape="0">
              <a:srgbClr val="BCC5C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B11E8959-5A30-410C-834E-2CCE62AADED2}"/>
              </a:ext>
            </a:extLst>
          </p:cNvPr>
          <p:cNvSpPr/>
          <p:nvPr/>
        </p:nvSpPr>
        <p:spPr>
          <a:xfrm>
            <a:off x="2086538" y="373129"/>
            <a:ext cx="1546860" cy="1333500"/>
          </a:xfrm>
          <a:prstGeom prst="hexagon">
            <a:avLst/>
          </a:prstGeom>
          <a:gradFill flip="none" rotWithShape="1">
            <a:gsLst>
              <a:gs pos="0">
                <a:srgbClr val="DCE4E5"/>
              </a:gs>
              <a:gs pos="50000">
                <a:srgbClr val="F7F7F7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A330905-F5A8-4269-9170-FA23F6D88F90}"/>
              </a:ext>
            </a:extLst>
          </p:cNvPr>
          <p:cNvCxnSpPr>
            <a:cxnSpLocks/>
          </p:cNvCxnSpPr>
          <p:nvPr/>
        </p:nvCxnSpPr>
        <p:spPr>
          <a:xfrm flipH="1">
            <a:off x="2402768" y="227772"/>
            <a:ext cx="914400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15107BD-954C-4A1E-92C5-CD5916EDA09A}"/>
              </a:ext>
            </a:extLst>
          </p:cNvPr>
          <p:cNvCxnSpPr>
            <a:cxnSpLocks/>
          </p:cNvCxnSpPr>
          <p:nvPr/>
        </p:nvCxnSpPr>
        <p:spPr>
          <a:xfrm flipH="1">
            <a:off x="2458000" y="1879032"/>
            <a:ext cx="325996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2804BC6-DCC6-4732-81E6-AAFC33AD5AE0}"/>
              </a:ext>
            </a:extLst>
          </p:cNvPr>
          <p:cNvCxnSpPr>
            <a:cxnSpLocks/>
          </p:cNvCxnSpPr>
          <p:nvPr/>
        </p:nvCxnSpPr>
        <p:spPr>
          <a:xfrm flipH="1" flipV="1">
            <a:off x="1934367" y="1039880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E1FD10-2D49-491B-8FB9-5D76971A9742}"/>
              </a:ext>
            </a:extLst>
          </p:cNvPr>
          <p:cNvCxnSpPr>
            <a:cxnSpLocks/>
          </p:cNvCxnSpPr>
          <p:nvPr/>
        </p:nvCxnSpPr>
        <p:spPr>
          <a:xfrm flipH="1">
            <a:off x="1934369" y="215966"/>
            <a:ext cx="420092" cy="820103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C978E04-5190-4EFD-BA66-A2437A503878}"/>
              </a:ext>
            </a:extLst>
          </p:cNvPr>
          <p:cNvCxnSpPr>
            <a:cxnSpLocks/>
          </p:cNvCxnSpPr>
          <p:nvPr/>
        </p:nvCxnSpPr>
        <p:spPr>
          <a:xfrm>
            <a:off x="2935938" y="1879032"/>
            <a:ext cx="325996" cy="0"/>
          </a:xfrm>
          <a:prstGeom prst="line">
            <a:avLst/>
          </a:prstGeom>
          <a:ln>
            <a:solidFill>
              <a:srgbClr val="274045"/>
            </a:solidFill>
            <a:prstDash val="solid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92DA6A7-BD04-4341-BE39-8557C1D87233}"/>
              </a:ext>
            </a:extLst>
          </p:cNvPr>
          <p:cNvCxnSpPr>
            <a:cxnSpLocks/>
          </p:cNvCxnSpPr>
          <p:nvPr/>
        </p:nvCxnSpPr>
        <p:spPr>
          <a:xfrm flipV="1">
            <a:off x="3330514" y="1039880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Hexagon 40">
            <a:extLst>
              <a:ext uri="{FF2B5EF4-FFF2-40B4-BE49-F238E27FC236}">
                <a16:creationId xmlns:a16="http://schemas.microsoft.com/office/drawing/2014/main" id="{3B4CC15F-1141-4C1A-A12B-B7255AC80056}"/>
              </a:ext>
            </a:extLst>
          </p:cNvPr>
          <p:cNvSpPr/>
          <p:nvPr/>
        </p:nvSpPr>
        <p:spPr>
          <a:xfrm>
            <a:off x="2388036" y="4729661"/>
            <a:ext cx="1576324" cy="1358900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165100" dist="190500" dir="2940000" algn="tl" rotWithShape="0">
              <a:srgbClr val="BCC5C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id="{477D346B-D9A6-4345-9A2F-807253DFBE3F}"/>
              </a:ext>
            </a:extLst>
          </p:cNvPr>
          <p:cNvSpPr/>
          <p:nvPr/>
        </p:nvSpPr>
        <p:spPr>
          <a:xfrm>
            <a:off x="2402768" y="4742361"/>
            <a:ext cx="1546860" cy="1333500"/>
          </a:xfrm>
          <a:prstGeom prst="hexagon">
            <a:avLst/>
          </a:prstGeom>
          <a:gradFill flip="none" rotWithShape="1">
            <a:gsLst>
              <a:gs pos="0">
                <a:srgbClr val="DCE4E5"/>
              </a:gs>
              <a:gs pos="50000">
                <a:srgbClr val="F7F7F7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A1671ED-0E83-4ADD-A942-8FEA4ED64924}"/>
              </a:ext>
            </a:extLst>
          </p:cNvPr>
          <p:cNvCxnSpPr>
            <a:cxnSpLocks/>
          </p:cNvCxnSpPr>
          <p:nvPr/>
        </p:nvCxnSpPr>
        <p:spPr>
          <a:xfrm flipH="1">
            <a:off x="2718998" y="4597004"/>
            <a:ext cx="914400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083D83E-99D2-4299-BAA5-B09974AC5173}"/>
              </a:ext>
            </a:extLst>
          </p:cNvPr>
          <p:cNvCxnSpPr>
            <a:cxnSpLocks/>
          </p:cNvCxnSpPr>
          <p:nvPr/>
        </p:nvCxnSpPr>
        <p:spPr>
          <a:xfrm flipH="1">
            <a:off x="2774230" y="6248264"/>
            <a:ext cx="325996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93B01F6-5CC2-47E3-89B0-0DCBD106266E}"/>
              </a:ext>
            </a:extLst>
          </p:cNvPr>
          <p:cNvCxnSpPr>
            <a:cxnSpLocks/>
          </p:cNvCxnSpPr>
          <p:nvPr/>
        </p:nvCxnSpPr>
        <p:spPr>
          <a:xfrm flipH="1" flipV="1">
            <a:off x="2250597" y="5409112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219CA27-8491-4914-BC62-9258B275C280}"/>
              </a:ext>
            </a:extLst>
          </p:cNvPr>
          <p:cNvCxnSpPr>
            <a:cxnSpLocks/>
          </p:cNvCxnSpPr>
          <p:nvPr/>
        </p:nvCxnSpPr>
        <p:spPr>
          <a:xfrm flipH="1">
            <a:off x="2250599" y="4585198"/>
            <a:ext cx="420092" cy="820103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E8D0DA7-24A6-400B-978C-85C26156111E}"/>
              </a:ext>
            </a:extLst>
          </p:cNvPr>
          <p:cNvCxnSpPr>
            <a:cxnSpLocks/>
          </p:cNvCxnSpPr>
          <p:nvPr/>
        </p:nvCxnSpPr>
        <p:spPr>
          <a:xfrm>
            <a:off x="3252168" y="6248264"/>
            <a:ext cx="325996" cy="0"/>
          </a:xfrm>
          <a:prstGeom prst="line">
            <a:avLst/>
          </a:prstGeom>
          <a:ln>
            <a:solidFill>
              <a:srgbClr val="274045"/>
            </a:solidFill>
            <a:prstDash val="solid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8CC620C-18B2-4498-8FBE-03BBEFA3D783}"/>
              </a:ext>
            </a:extLst>
          </p:cNvPr>
          <p:cNvCxnSpPr>
            <a:cxnSpLocks/>
          </p:cNvCxnSpPr>
          <p:nvPr/>
        </p:nvCxnSpPr>
        <p:spPr>
          <a:xfrm flipV="1">
            <a:off x="3646744" y="5409112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Hexagon 49">
            <a:extLst>
              <a:ext uri="{FF2B5EF4-FFF2-40B4-BE49-F238E27FC236}">
                <a16:creationId xmlns:a16="http://schemas.microsoft.com/office/drawing/2014/main" id="{40DBA41C-B59B-480F-B90F-531697CB9A22}"/>
              </a:ext>
            </a:extLst>
          </p:cNvPr>
          <p:cNvSpPr/>
          <p:nvPr/>
        </p:nvSpPr>
        <p:spPr>
          <a:xfrm>
            <a:off x="4978377" y="4720611"/>
            <a:ext cx="1576324" cy="1358900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165100" dist="190500" dir="2940000" algn="tl" rotWithShape="0">
              <a:srgbClr val="BCC5C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Hexagon 50">
            <a:extLst>
              <a:ext uri="{FF2B5EF4-FFF2-40B4-BE49-F238E27FC236}">
                <a16:creationId xmlns:a16="http://schemas.microsoft.com/office/drawing/2014/main" id="{3C700565-7D37-4547-BCDE-21318FE4EF80}"/>
              </a:ext>
            </a:extLst>
          </p:cNvPr>
          <p:cNvSpPr/>
          <p:nvPr/>
        </p:nvSpPr>
        <p:spPr>
          <a:xfrm>
            <a:off x="4993109" y="4733311"/>
            <a:ext cx="1546860" cy="1333500"/>
          </a:xfrm>
          <a:prstGeom prst="hexagon">
            <a:avLst/>
          </a:prstGeom>
          <a:gradFill flip="none" rotWithShape="1">
            <a:gsLst>
              <a:gs pos="0">
                <a:srgbClr val="DCE4E5"/>
              </a:gs>
              <a:gs pos="50000">
                <a:srgbClr val="F7F7F7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9DF670D-7B0F-415D-AB30-114EADA15BB2}"/>
              </a:ext>
            </a:extLst>
          </p:cNvPr>
          <p:cNvCxnSpPr>
            <a:cxnSpLocks/>
          </p:cNvCxnSpPr>
          <p:nvPr/>
        </p:nvCxnSpPr>
        <p:spPr>
          <a:xfrm flipH="1">
            <a:off x="5309339" y="4587954"/>
            <a:ext cx="914400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16CDE89-2603-40ED-847D-62D7CBD4C67C}"/>
              </a:ext>
            </a:extLst>
          </p:cNvPr>
          <p:cNvCxnSpPr>
            <a:cxnSpLocks/>
          </p:cNvCxnSpPr>
          <p:nvPr/>
        </p:nvCxnSpPr>
        <p:spPr>
          <a:xfrm>
            <a:off x="4514942" y="5400061"/>
            <a:ext cx="325996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E28EAF4-4311-4D1F-A9A7-105EA50DA1AC}"/>
              </a:ext>
            </a:extLst>
          </p:cNvPr>
          <p:cNvCxnSpPr>
            <a:cxnSpLocks/>
          </p:cNvCxnSpPr>
          <p:nvPr/>
        </p:nvCxnSpPr>
        <p:spPr>
          <a:xfrm flipH="1">
            <a:off x="5364571" y="6239214"/>
            <a:ext cx="325996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3191123-D2BA-4AD3-9280-845E6DC4D2B1}"/>
              </a:ext>
            </a:extLst>
          </p:cNvPr>
          <p:cNvCxnSpPr>
            <a:cxnSpLocks/>
          </p:cNvCxnSpPr>
          <p:nvPr/>
        </p:nvCxnSpPr>
        <p:spPr>
          <a:xfrm flipH="1" flipV="1">
            <a:off x="4840938" y="5400062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602A136-809F-4EEE-8363-4BB51944448A}"/>
              </a:ext>
            </a:extLst>
          </p:cNvPr>
          <p:cNvCxnSpPr>
            <a:cxnSpLocks/>
          </p:cNvCxnSpPr>
          <p:nvPr/>
        </p:nvCxnSpPr>
        <p:spPr>
          <a:xfrm flipH="1">
            <a:off x="4840940" y="4576148"/>
            <a:ext cx="420092" cy="820103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3B4C515-F52A-4C25-903C-0E9CF3F6DD63}"/>
              </a:ext>
            </a:extLst>
          </p:cNvPr>
          <p:cNvCxnSpPr>
            <a:cxnSpLocks/>
          </p:cNvCxnSpPr>
          <p:nvPr/>
        </p:nvCxnSpPr>
        <p:spPr>
          <a:xfrm>
            <a:off x="5842509" y="6239214"/>
            <a:ext cx="325996" cy="0"/>
          </a:xfrm>
          <a:prstGeom prst="line">
            <a:avLst/>
          </a:prstGeom>
          <a:ln>
            <a:solidFill>
              <a:srgbClr val="274045"/>
            </a:solidFill>
            <a:prstDash val="solid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DBF3EF7-3AC8-4B32-826D-0F5409DFE455}"/>
              </a:ext>
            </a:extLst>
          </p:cNvPr>
          <p:cNvCxnSpPr>
            <a:cxnSpLocks/>
          </p:cNvCxnSpPr>
          <p:nvPr/>
        </p:nvCxnSpPr>
        <p:spPr>
          <a:xfrm flipV="1">
            <a:off x="6237085" y="5400062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Hexagon 58">
            <a:extLst>
              <a:ext uri="{FF2B5EF4-FFF2-40B4-BE49-F238E27FC236}">
                <a16:creationId xmlns:a16="http://schemas.microsoft.com/office/drawing/2014/main" id="{18478E17-048B-4DA4-8877-C4DF3C1BDDF7}"/>
              </a:ext>
            </a:extLst>
          </p:cNvPr>
          <p:cNvSpPr/>
          <p:nvPr/>
        </p:nvSpPr>
        <p:spPr>
          <a:xfrm>
            <a:off x="903386" y="2640059"/>
            <a:ext cx="1576324" cy="1358900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165100" dist="190500" dir="2940000" algn="tl" rotWithShape="0">
              <a:srgbClr val="BCC5C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exagon 59">
            <a:extLst>
              <a:ext uri="{FF2B5EF4-FFF2-40B4-BE49-F238E27FC236}">
                <a16:creationId xmlns:a16="http://schemas.microsoft.com/office/drawing/2014/main" id="{9AD6808D-C54D-4958-81B4-7529EDED4DE9}"/>
              </a:ext>
            </a:extLst>
          </p:cNvPr>
          <p:cNvSpPr/>
          <p:nvPr/>
        </p:nvSpPr>
        <p:spPr>
          <a:xfrm>
            <a:off x="918118" y="2652759"/>
            <a:ext cx="1546860" cy="1333500"/>
          </a:xfrm>
          <a:prstGeom prst="hexagon">
            <a:avLst/>
          </a:prstGeom>
          <a:gradFill flip="none" rotWithShape="1">
            <a:gsLst>
              <a:gs pos="0">
                <a:srgbClr val="DCE4E5"/>
              </a:gs>
              <a:gs pos="50000">
                <a:srgbClr val="F7F7F7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5BCDC99-62AF-4ADE-A97E-30C5813C959E}"/>
              </a:ext>
            </a:extLst>
          </p:cNvPr>
          <p:cNvCxnSpPr>
            <a:cxnSpLocks/>
          </p:cNvCxnSpPr>
          <p:nvPr/>
        </p:nvCxnSpPr>
        <p:spPr>
          <a:xfrm flipH="1">
            <a:off x="1234348" y="2507402"/>
            <a:ext cx="914400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94BF898-4088-488C-8F3D-FCE4BCE05FCB}"/>
              </a:ext>
            </a:extLst>
          </p:cNvPr>
          <p:cNvCxnSpPr>
            <a:cxnSpLocks/>
          </p:cNvCxnSpPr>
          <p:nvPr/>
        </p:nvCxnSpPr>
        <p:spPr>
          <a:xfrm flipH="1">
            <a:off x="1289580" y="4158662"/>
            <a:ext cx="325996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D76CCEE-F59E-443E-B95E-0F999377A2A2}"/>
              </a:ext>
            </a:extLst>
          </p:cNvPr>
          <p:cNvCxnSpPr>
            <a:cxnSpLocks/>
          </p:cNvCxnSpPr>
          <p:nvPr/>
        </p:nvCxnSpPr>
        <p:spPr>
          <a:xfrm flipH="1" flipV="1">
            <a:off x="765947" y="3319510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94B6749-2A06-4DB4-9A4A-A4CD6D225CF3}"/>
              </a:ext>
            </a:extLst>
          </p:cNvPr>
          <p:cNvCxnSpPr>
            <a:cxnSpLocks/>
          </p:cNvCxnSpPr>
          <p:nvPr/>
        </p:nvCxnSpPr>
        <p:spPr>
          <a:xfrm flipH="1">
            <a:off x="765949" y="2495596"/>
            <a:ext cx="420092" cy="820103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98E26A5-5736-4D89-85A9-7F3B979DFDB6}"/>
              </a:ext>
            </a:extLst>
          </p:cNvPr>
          <p:cNvCxnSpPr>
            <a:cxnSpLocks/>
          </p:cNvCxnSpPr>
          <p:nvPr/>
        </p:nvCxnSpPr>
        <p:spPr>
          <a:xfrm>
            <a:off x="1767518" y="4158662"/>
            <a:ext cx="325996" cy="0"/>
          </a:xfrm>
          <a:prstGeom prst="line">
            <a:avLst/>
          </a:prstGeom>
          <a:ln>
            <a:solidFill>
              <a:srgbClr val="274045"/>
            </a:solidFill>
            <a:prstDash val="solid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76AE2C9-52A7-406A-AA0A-7AC0041B577D}"/>
              </a:ext>
            </a:extLst>
          </p:cNvPr>
          <p:cNvCxnSpPr>
            <a:cxnSpLocks/>
          </p:cNvCxnSpPr>
          <p:nvPr/>
        </p:nvCxnSpPr>
        <p:spPr>
          <a:xfrm flipV="1">
            <a:off x="2162094" y="3319510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Hexagon 67">
            <a:extLst>
              <a:ext uri="{FF2B5EF4-FFF2-40B4-BE49-F238E27FC236}">
                <a16:creationId xmlns:a16="http://schemas.microsoft.com/office/drawing/2014/main" id="{C0CDDC08-CC39-448E-A928-FB76D9368AF5}"/>
              </a:ext>
            </a:extLst>
          </p:cNvPr>
          <p:cNvSpPr/>
          <p:nvPr/>
        </p:nvSpPr>
        <p:spPr>
          <a:xfrm>
            <a:off x="6371049" y="2633709"/>
            <a:ext cx="1576324" cy="1358900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165100" dist="190500" dir="2940000" algn="tl" rotWithShape="0">
              <a:srgbClr val="BCC5C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Hexagon 68">
            <a:extLst>
              <a:ext uri="{FF2B5EF4-FFF2-40B4-BE49-F238E27FC236}">
                <a16:creationId xmlns:a16="http://schemas.microsoft.com/office/drawing/2014/main" id="{019C3F8E-DF91-43F3-999C-BE524307E1E2}"/>
              </a:ext>
            </a:extLst>
          </p:cNvPr>
          <p:cNvSpPr/>
          <p:nvPr/>
        </p:nvSpPr>
        <p:spPr>
          <a:xfrm>
            <a:off x="6385781" y="2646409"/>
            <a:ext cx="1546860" cy="1333500"/>
          </a:xfrm>
          <a:prstGeom prst="hexagon">
            <a:avLst/>
          </a:prstGeom>
          <a:gradFill flip="none" rotWithShape="1">
            <a:gsLst>
              <a:gs pos="0">
                <a:srgbClr val="DCE4E5"/>
              </a:gs>
              <a:gs pos="50000">
                <a:srgbClr val="F7F7F7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BD9486F-DE94-4CA0-A68D-98782E409EB1}"/>
              </a:ext>
            </a:extLst>
          </p:cNvPr>
          <p:cNvCxnSpPr>
            <a:cxnSpLocks/>
          </p:cNvCxnSpPr>
          <p:nvPr/>
        </p:nvCxnSpPr>
        <p:spPr>
          <a:xfrm flipH="1">
            <a:off x="6702011" y="2501052"/>
            <a:ext cx="914400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CEC7E16-B786-45CE-93BB-058D2182F915}"/>
              </a:ext>
            </a:extLst>
          </p:cNvPr>
          <p:cNvCxnSpPr>
            <a:cxnSpLocks/>
          </p:cNvCxnSpPr>
          <p:nvPr/>
        </p:nvCxnSpPr>
        <p:spPr>
          <a:xfrm>
            <a:off x="5907614" y="3317922"/>
            <a:ext cx="325996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1B41B88-1B5E-455D-8752-54B82EC005AE}"/>
              </a:ext>
            </a:extLst>
          </p:cNvPr>
          <p:cNvCxnSpPr>
            <a:cxnSpLocks/>
          </p:cNvCxnSpPr>
          <p:nvPr/>
        </p:nvCxnSpPr>
        <p:spPr>
          <a:xfrm flipH="1">
            <a:off x="6924146" y="4152312"/>
            <a:ext cx="325996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1140FF4-C1F8-4222-8FFD-8E546762E6D9}"/>
              </a:ext>
            </a:extLst>
          </p:cNvPr>
          <p:cNvCxnSpPr>
            <a:cxnSpLocks/>
          </p:cNvCxnSpPr>
          <p:nvPr/>
        </p:nvCxnSpPr>
        <p:spPr>
          <a:xfrm flipH="1" flipV="1">
            <a:off x="6233610" y="3313160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F9FE1CB-A685-4E26-88E5-31A3ACA0A0A7}"/>
              </a:ext>
            </a:extLst>
          </p:cNvPr>
          <p:cNvCxnSpPr>
            <a:cxnSpLocks/>
          </p:cNvCxnSpPr>
          <p:nvPr/>
        </p:nvCxnSpPr>
        <p:spPr>
          <a:xfrm flipH="1">
            <a:off x="6233612" y="2489246"/>
            <a:ext cx="420092" cy="820103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A5DBD2-902A-488B-88EF-E4C1DE39FCF7}"/>
              </a:ext>
            </a:extLst>
          </p:cNvPr>
          <p:cNvCxnSpPr>
            <a:cxnSpLocks/>
          </p:cNvCxnSpPr>
          <p:nvPr/>
        </p:nvCxnSpPr>
        <p:spPr>
          <a:xfrm flipV="1">
            <a:off x="7629757" y="3313160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Hexagon 75">
            <a:extLst>
              <a:ext uri="{FF2B5EF4-FFF2-40B4-BE49-F238E27FC236}">
                <a16:creationId xmlns:a16="http://schemas.microsoft.com/office/drawing/2014/main" id="{5844A13E-5588-4B51-99C6-E10271380ACC}"/>
              </a:ext>
            </a:extLst>
          </p:cNvPr>
          <p:cNvSpPr/>
          <p:nvPr/>
        </p:nvSpPr>
        <p:spPr>
          <a:xfrm>
            <a:off x="3390579" y="2415788"/>
            <a:ext cx="2107704" cy="1816986"/>
          </a:xfrm>
          <a:prstGeom prst="hexagon">
            <a:avLst/>
          </a:prstGeom>
          <a:solidFill>
            <a:srgbClr val="294449"/>
          </a:solidFill>
          <a:ln>
            <a:noFill/>
          </a:ln>
          <a:effectLst>
            <a:outerShdw blurRad="165100" dist="190500" dir="2940000" algn="tl" rotWithShape="0">
              <a:srgbClr val="BCC5C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Hexagon 76">
            <a:extLst>
              <a:ext uri="{FF2B5EF4-FFF2-40B4-BE49-F238E27FC236}">
                <a16:creationId xmlns:a16="http://schemas.microsoft.com/office/drawing/2014/main" id="{D5AF1CD4-4E87-4586-87B3-9046D01B39E2}"/>
              </a:ext>
            </a:extLst>
          </p:cNvPr>
          <p:cNvSpPr/>
          <p:nvPr/>
        </p:nvSpPr>
        <p:spPr>
          <a:xfrm>
            <a:off x="3505200" y="2514600"/>
            <a:ext cx="1878462" cy="1619362"/>
          </a:xfrm>
          <a:prstGeom prst="hexagon">
            <a:avLst/>
          </a:prstGeom>
          <a:gradFill flip="none" rotWithShape="1">
            <a:gsLst>
              <a:gs pos="0">
                <a:srgbClr val="DCE4E5"/>
              </a:gs>
              <a:gs pos="50000">
                <a:srgbClr val="F7F7F7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Hexagon 77">
            <a:extLst>
              <a:ext uri="{FF2B5EF4-FFF2-40B4-BE49-F238E27FC236}">
                <a16:creationId xmlns:a16="http://schemas.microsoft.com/office/drawing/2014/main" id="{1C31068A-92D4-4F7E-ABBF-E0AEFDFE574E}"/>
              </a:ext>
            </a:extLst>
          </p:cNvPr>
          <p:cNvSpPr/>
          <p:nvPr/>
        </p:nvSpPr>
        <p:spPr>
          <a:xfrm>
            <a:off x="3297651" y="2335678"/>
            <a:ext cx="2293560" cy="1977206"/>
          </a:xfrm>
          <a:prstGeom prst="hexagon">
            <a:avLst/>
          </a:prstGeom>
          <a:noFill/>
          <a:ln>
            <a:solidFill>
              <a:srgbClr val="294449"/>
            </a:solidFill>
          </a:ln>
          <a:effectLst>
            <a:outerShdw blurRad="165100" dist="190500" dir="2940000" algn="tl" rotWithShape="0">
              <a:srgbClr val="BCC5C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390C8B2-478F-40D1-96A1-1465D645445C}"/>
              </a:ext>
            </a:extLst>
          </p:cNvPr>
          <p:cNvCxnSpPr>
            <a:cxnSpLocks/>
          </p:cNvCxnSpPr>
          <p:nvPr/>
        </p:nvCxnSpPr>
        <p:spPr>
          <a:xfrm>
            <a:off x="2631227" y="3315699"/>
            <a:ext cx="325996" cy="0"/>
          </a:xfrm>
          <a:prstGeom prst="line">
            <a:avLst/>
          </a:prstGeom>
          <a:ln>
            <a:solidFill>
              <a:srgbClr val="274045"/>
            </a:solidFill>
            <a:prstDash val="solid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37C5B64-E775-40C8-9BF0-0287B2706FE2}"/>
              </a:ext>
            </a:extLst>
          </p:cNvPr>
          <p:cNvCxnSpPr>
            <a:cxnSpLocks/>
          </p:cNvCxnSpPr>
          <p:nvPr/>
        </p:nvCxnSpPr>
        <p:spPr>
          <a:xfrm flipH="1">
            <a:off x="5587945" y="3319509"/>
            <a:ext cx="325996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D455BF6-B87B-4806-9702-7602C6002D47}"/>
              </a:ext>
            </a:extLst>
          </p:cNvPr>
          <p:cNvCxnSpPr>
            <a:cxnSpLocks/>
          </p:cNvCxnSpPr>
          <p:nvPr/>
        </p:nvCxnSpPr>
        <p:spPr>
          <a:xfrm>
            <a:off x="2971655" y="3319509"/>
            <a:ext cx="325996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D69B61D-16EB-4799-893F-78ADBD15C8E7}"/>
              </a:ext>
            </a:extLst>
          </p:cNvPr>
          <p:cNvCxnSpPr>
            <a:cxnSpLocks/>
          </p:cNvCxnSpPr>
          <p:nvPr/>
        </p:nvCxnSpPr>
        <p:spPr>
          <a:xfrm flipH="1" flipV="1">
            <a:off x="5098034" y="4312884"/>
            <a:ext cx="148266" cy="236297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CC11F39E-0E64-4C19-8329-EFD8C79DA445}"/>
              </a:ext>
            </a:extLst>
          </p:cNvPr>
          <p:cNvCxnSpPr>
            <a:cxnSpLocks/>
          </p:cNvCxnSpPr>
          <p:nvPr/>
        </p:nvCxnSpPr>
        <p:spPr>
          <a:xfrm flipV="1">
            <a:off x="3642081" y="4308523"/>
            <a:ext cx="149872" cy="236296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BD6FCEC-1B93-4143-8196-FF1813F7A4A0}"/>
              </a:ext>
            </a:extLst>
          </p:cNvPr>
          <p:cNvCxnSpPr>
            <a:cxnSpLocks/>
          </p:cNvCxnSpPr>
          <p:nvPr/>
        </p:nvCxnSpPr>
        <p:spPr>
          <a:xfrm flipH="1" flipV="1">
            <a:off x="2177684" y="4186284"/>
            <a:ext cx="500046" cy="39891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999311D-B00C-408B-A35C-7E9EBDB0774C}"/>
              </a:ext>
            </a:extLst>
          </p:cNvPr>
          <p:cNvCxnSpPr>
            <a:cxnSpLocks/>
          </p:cNvCxnSpPr>
          <p:nvPr/>
        </p:nvCxnSpPr>
        <p:spPr>
          <a:xfrm flipV="1">
            <a:off x="6319566" y="4227853"/>
            <a:ext cx="420549" cy="501808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D33F9076-B500-49B2-915A-28E2E8EA3C8E}"/>
              </a:ext>
            </a:extLst>
          </p:cNvPr>
          <p:cNvSpPr txBox="1"/>
          <p:nvPr/>
        </p:nvSpPr>
        <p:spPr>
          <a:xfrm>
            <a:off x="765291" y="3159807"/>
            <a:ext cx="175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rgbClr val="AB52A2"/>
                </a:solidFill>
                <a:effectLst/>
                <a:uLnTx/>
                <a:uFillTx/>
                <a:latin typeface="Century Gothic" panose="020B0502020202020204" pitchFamily="34" charset="0"/>
                <a:ea typeface="Microsoft JhengHei UI Light" panose="020B0304030504040204" pitchFamily="34" charset="-120"/>
                <a:cs typeface="+mn-cs"/>
              </a:rPr>
              <a:t>PANITIA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AB52A2"/>
              </a:solidFill>
              <a:effectLst/>
              <a:uLnTx/>
              <a:uFillTx/>
              <a:latin typeface="Century Gothic" panose="020B0502020202020204" pitchFamily="34" charset="0"/>
              <a:ea typeface="Microsoft JhengHei UI Light" panose="020B0304030504040204" pitchFamily="34" charset="-120"/>
              <a:cs typeface="+mn-cs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39A2657-E6A5-40AB-A754-089733CF7C8C}"/>
              </a:ext>
            </a:extLst>
          </p:cNvPr>
          <p:cNvSpPr txBox="1"/>
          <p:nvPr/>
        </p:nvSpPr>
        <p:spPr>
          <a:xfrm>
            <a:off x="2073791" y="541721"/>
            <a:ext cx="151947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normalizeH="0" baseline="0" noProof="0" dirty="0" smtClean="0">
                <a:ln/>
                <a:solidFill>
                  <a:schemeClr val="accent4"/>
                </a:solidFill>
                <a:uLnTx/>
                <a:uFillTx/>
                <a:latin typeface="Century Gothic" panose="020B0502020202020204" pitchFamily="34" charset="0"/>
                <a:ea typeface="Microsoft JhengHei UI Light" panose="020B0304030504040204" pitchFamily="34" charset="-120"/>
                <a:cs typeface="+mn-cs"/>
              </a:rPr>
              <a:t>Undangan/ Draft MoU</a:t>
            </a:r>
            <a:r>
              <a:rPr kumimoji="0" lang="id-ID" sz="2000" b="1" i="0" u="none" strike="noStrike" kern="1200" normalizeH="0" noProof="0" dirty="0" smtClean="0">
                <a:ln/>
                <a:solidFill>
                  <a:schemeClr val="accent4"/>
                </a:solidFill>
                <a:uLnTx/>
                <a:uFillTx/>
                <a:latin typeface="Century Gothic" panose="020B0502020202020204" pitchFamily="34" charset="0"/>
                <a:ea typeface="Microsoft JhengHei UI Light" panose="020B0304030504040204" pitchFamily="34" charset="-120"/>
                <a:cs typeface="+mn-cs"/>
              </a:rPr>
              <a:t> &amp; PKS</a:t>
            </a:r>
            <a:endParaRPr kumimoji="0" lang="en-US" sz="2000" b="1" i="0" u="none" strike="noStrike" kern="1200" normalizeH="0" baseline="0" noProof="0" dirty="0">
              <a:ln/>
              <a:solidFill>
                <a:schemeClr val="accent4"/>
              </a:solidFill>
              <a:uLnTx/>
              <a:uFillTx/>
              <a:latin typeface="Century Gothic" panose="020B0502020202020204" pitchFamily="34" charset="0"/>
              <a:ea typeface="Microsoft JhengHei UI Light" panose="020B0304030504040204" pitchFamily="34" charset="-120"/>
              <a:cs typeface="+mn-cs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E1DB959C-8DD4-4875-8E05-ED5501C26599}"/>
              </a:ext>
            </a:extLst>
          </p:cNvPr>
          <p:cNvSpPr txBox="1"/>
          <p:nvPr/>
        </p:nvSpPr>
        <p:spPr>
          <a:xfrm>
            <a:off x="6042037" y="3029463"/>
            <a:ext cx="2277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noProof="0" dirty="0" smtClean="0">
                <a:solidFill>
                  <a:srgbClr val="EB448C"/>
                </a:solidFill>
                <a:latin typeface="Century Gothic" panose="020B0502020202020204" pitchFamily="34" charset="0"/>
                <a:ea typeface="Microsoft JhengHei UI Light" panose="020B0304030504040204" pitchFamily="34" charset="-120"/>
              </a:rPr>
              <a:t>Koordinator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noProof="0" dirty="0" smtClean="0">
                <a:solidFill>
                  <a:srgbClr val="EB448C"/>
                </a:solidFill>
                <a:latin typeface="Century Gothic" panose="020B0502020202020204" pitchFamily="34" charset="0"/>
                <a:ea typeface="Microsoft JhengHei UI Light" panose="020B0304030504040204" pitchFamily="34" charset="-120"/>
              </a:rPr>
              <a:t>Prodi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EB448C"/>
              </a:solidFill>
              <a:effectLst/>
              <a:uLnTx/>
              <a:uFillTx/>
              <a:latin typeface="Century Gothic" panose="020B0502020202020204" pitchFamily="34" charset="0"/>
              <a:ea typeface="Microsoft JhengHei UI Light" panose="020B0304030504040204" pitchFamily="34" charset="-120"/>
              <a:cs typeface="+mn-cs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0672ED8-59BA-48D1-85FB-3F5F9692206F}"/>
              </a:ext>
            </a:extLst>
          </p:cNvPr>
          <p:cNvSpPr txBox="1"/>
          <p:nvPr/>
        </p:nvSpPr>
        <p:spPr>
          <a:xfrm>
            <a:off x="2339752" y="5110932"/>
            <a:ext cx="1546675" cy="707886"/>
          </a:xfrm>
          <a:prstGeom prst="rect">
            <a:avLst/>
          </a:prstGeom>
          <a:ln w="19050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Microsoft JhengHei UI Light" panose="020B0304030504040204" pitchFamily="34" charset="-120"/>
                <a:cs typeface="+mn-cs"/>
              </a:rPr>
              <a:t>Bidang Akademik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 pitchFamily="34" charset="0"/>
              <a:ea typeface="Microsoft JhengHei UI Light" panose="020B0304030504040204" pitchFamily="34" charset="-120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9C49000-C14C-4CFC-8D72-337CD19217E9}"/>
              </a:ext>
            </a:extLst>
          </p:cNvPr>
          <p:cNvSpPr txBox="1"/>
          <p:nvPr/>
        </p:nvSpPr>
        <p:spPr>
          <a:xfrm>
            <a:off x="4861803" y="4956908"/>
            <a:ext cx="1842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noProof="0" dirty="0" smtClean="0">
                <a:solidFill>
                  <a:srgbClr val="C00000"/>
                </a:solidFill>
                <a:latin typeface="Century Gothic" panose="020B0502020202020204" pitchFamily="34" charset="0"/>
                <a:ea typeface="Microsoft JhengHei UI Light" panose="020B0304030504040204" pitchFamily="34" charset="-120"/>
              </a:rPr>
              <a:t>Bidang Perencanaan dan Kerja Sama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 pitchFamily="34" charset="0"/>
              <a:ea typeface="Microsoft JhengHei UI Light" panose="020B0304030504040204" pitchFamily="34" charset="-120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703717E-E44F-4D40-BDE6-0AA57E90CC33}"/>
              </a:ext>
            </a:extLst>
          </p:cNvPr>
          <p:cNvSpPr txBox="1"/>
          <p:nvPr/>
        </p:nvSpPr>
        <p:spPr>
          <a:xfrm>
            <a:off x="3456894" y="2720225"/>
            <a:ext cx="1879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icrosoft JhengHei UI Light" panose="020B0304030504040204" pitchFamily="34" charset="-120"/>
              </a:rPr>
              <a:t>KOORDINASI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icrosoft JhengHei UI Light" panose="020B0304030504040204" pitchFamily="34" charset="-120"/>
              </a:rPr>
              <a:t>PERSIAPAN PELAKSANAAN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Microsoft JhengHei UI Light" panose="020B0304030504040204" pitchFamily="34" charset="-120"/>
            </a:endParaRP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2E1FD10-2D49-491B-8FB9-5D76971A9742}"/>
              </a:ext>
            </a:extLst>
          </p:cNvPr>
          <p:cNvCxnSpPr>
            <a:cxnSpLocks/>
          </p:cNvCxnSpPr>
          <p:nvPr/>
        </p:nvCxnSpPr>
        <p:spPr>
          <a:xfrm>
            <a:off x="3379736" y="206293"/>
            <a:ext cx="420092" cy="820103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55" y="136658"/>
            <a:ext cx="859642" cy="88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" name="Hexagon 92">
            <a:extLst>
              <a:ext uri="{FF2B5EF4-FFF2-40B4-BE49-F238E27FC236}">
                <a16:creationId xmlns:a16="http://schemas.microsoft.com/office/drawing/2014/main" id="{EFA7319A-D809-45EC-8FF5-A8F908FDA07B}"/>
              </a:ext>
            </a:extLst>
          </p:cNvPr>
          <p:cNvSpPr/>
          <p:nvPr/>
        </p:nvSpPr>
        <p:spPr>
          <a:xfrm>
            <a:off x="5104011" y="375224"/>
            <a:ext cx="1576324" cy="1358900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165100" dist="190500" dir="2940000" algn="tl" rotWithShape="0">
              <a:srgbClr val="BCC5C8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Hexagon 93">
            <a:extLst>
              <a:ext uri="{FF2B5EF4-FFF2-40B4-BE49-F238E27FC236}">
                <a16:creationId xmlns:a16="http://schemas.microsoft.com/office/drawing/2014/main" id="{B11E8959-5A30-410C-834E-2CCE62AADED2}"/>
              </a:ext>
            </a:extLst>
          </p:cNvPr>
          <p:cNvSpPr/>
          <p:nvPr/>
        </p:nvSpPr>
        <p:spPr>
          <a:xfrm>
            <a:off x="5118743" y="387924"/>
            <a:ext cx="1546860" cy="1333500"/>
          </a:xfrm>
          <a:prstGeom prst="hexagon">
            <a:avLst/>
          </a:prstGeom>
          <a:gradFill flip="none" rotWithShape="1">
            <a:gsLst>
              <a:gs pos="0">
                <a:srgbClr val="DCE4E5"/>
              </a:gs>
              <a:gs pos="50000">
                <a:srgbClr val="F7F7F7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A330905-F5A8-4269-9170-FA23F6D88F90}"/>
              </a:ext>
            </a:extLst>
          </p:cNvPr>
          <p:cNvCxnSpPr>
            <a:cxnSpLocks/>
          </p:cNvCxnSpPr>
          <p:nvPr/>
        </p:nvCxnSpPr>
        <p:spPr>
          <a:xfrm flipH="1">
            <a:off x="5434973" y="242567"/>
            <a:ext cx="914400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15107BD-954C-4A1E-92C5-CD5916EDA09A}"/>
              </a:ext>
            </a:extLst>
          </p:cNvPr>
          <p:cNvCxnSpPr>
            <a:cxnSpLocks/>
          </p:cNvCxnSpPr>
          <p:nvPr/>
        </p:nvCxnSpPr>
        <p:spPr>
          <a:xfrm flipH="1">
            <a:off x="5490205" y="1893827"/>
            <a:ext cx="325996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32804BC6-DCC6-4732-81E6-AAFC33AD5AE0}"/>
              </a:ext>
            </a:extLst>
          </p:cNvPr>
          <p:cNvCxnSpPr>
            <a:cxnSpLocks/>
          </p:cNvCxnSpPr>
          <p:nvPr/>
        </p:nvCxnSpPr>
        <p:spPr>
          <a:xfrm flipH="1" flipV="1">
            <a:off x="4966572" y="1054675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2E1FD10-2D49-491B-8FB9-5D76971A9742}"/>
              </a:ext>
            </a:extLst>
          </p:cNvPr>
          <p:cNvCxnSpPr>
            <a:cxnSpLocks/>
          </p:cNvCxnSpPr>
          <p:nvPr/>
        </p:nvCxnSpPr>
        <p:spPr>
          <a:xfrm flipH="1">
            <a:off x="4966574" y="230761"/>
            <a:ext cx="420092" cy="820103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C978E04-5190-4EFD-BA66-A2437A503878}"/>
              </a:ext>
            </a:extLst>
          </p:cNvPr>
          <p:cNvCxnSpPr>
            <a:cxnSpLocks/>
          </p:cNvCxnSpPr>
          <p:nvPr/>
        </p:nvCxnSpPr>
        <p:spPr>
          <a:xfrm>
            <a:off x="5968143" y="1893827"/>
            <a:ext cx="325996" cy="0"/>
          </a:xfrm>
          <a:prstGeom prst="line">
            <a:avLst/>
          </a:prstGeom>
          <a:ln>
            <a:solidFill>
              <a:srgbClr val="274045"/>
            </a:solidFill>
            <a:prstDash val="solid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92DA6A7-BD04-4341-BE39-8557C1D87233}"/>
              </a:ext>
            </a:extLst>
          </p:cNvPr>
          <p:cNvCxnSpPr>
            <a:cxnSpLocks/>
          </p:cNvCxnSpPr>
          <p:nvPr/>
        </p:nvCxnSpPr>
        <p:spPr>
          <a:xfrm flipV="1">
            <a:off x="6362719" y="1054675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839A2657-E6A5-40AB-A754-089733CF7C8C}"/>
              </a:ext>
            </a:extLst>
          </p:cNvPr>
          <p:cNvSpPr txBox="1"/>
          <p:nvPr/>
        </p:nvSpPr>
        <p:spPr>
          <a:xfrm>
            <a:off x="5109028" y="849739"/>
            <a:ext cx="151947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8AB06"/>
                </a:solidFill>
                <a:effectLst/>
                <a:uLnTx/>
                <a:uFillTx/>
                <a:latin typeface="Century Gothic" panose="020B0502020202020204" pitchFamily="34" charset="0"/>
                <a:ea typeface="Microsoft JhengHei UI Light" panose="020B0304030504040204" pitchFamily="34" charset="-120"/>
                <a:cs typeface="+mn-cs"/>
              </a:rPr>
              <a:t>Industri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78AB06"/>
              </a:solidFill>
              <a:effectLst/>
              <a:uLnTx/>
              <a:uFillTx/>
              <a:latin typeface="Century Gothic" panose="020B0502020202020204" pitchFamily="34" charset="0"/>
              <a:ea typeface="Microsoft JhengHei UI Light" panose="020B0304030504040204" pitchFamily="34" charset="-120"/>
              <a:cs typeface="+mn-cs"/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2E1FD10-2D49-491B-8FB9-5D76971A9742}"/>
              </a:ext>
            </a:extLst>
          </p:cNvPr>
          <p:cNvCxnSpPr>
            <a:cxnSpLocks/>
          </p:cNvCxnSpPr>
          <p:nvPr/>
        </p:nvCxnSpPr>
        <p:spPr>
          <a:xfrm>
            <a:off x="6411941" y="221088"/>
            <a:ext cx="420092" cy="820103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1140FF4-C1F8-4222-8FFD-8E546762E6D9}"/>
              </a:ext>
            </a:extLst>
          </p:cNvPr>
          <p:cNvCxnSpPr>
            <a:cxnSpLocks/>
          </p:cNvCxnSpPr>
          <p:nvPr/>
        </p:nvCxnSpPr>
        <p:spPr>
          <a:xfrm flipH="1" flipV="1">
            <a:off x="2192385" y="2521462"/>
            <a:ext cx="455053" cy="86677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6A330905-F5A8-4269-9170-FA23F6D88F90}"/>
              </a:ext>
            </a:extLst>
          </p:cNvPr>
          <p:cNvCxnSpPr>
            <a:cxnSpLocks/>
          </p:cNvCxnSpPr>
          <p:nvPr/>
        </p:nvCxnSpPr>
        <p:spPr>
          <a:xfrm flipH="1">
            <a:off x="3949628" y="1026396"/>
            <a:ext cx="914400" cy="0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94B6749-2A06-4DB4-9A4A-A4CD6D225CF3}"/>
              </a:ext>
            </a:extLst>
          </p:cNvPr>
          <p:cNvCxnSpPr>
            <a:cxnSpLocks/>
          </p:cNvCxnSpPr>
          <p:nvPr/>
        </p:nvCxnSpPr>
        <p:spPr>
          <a:xfrm flipH="1">
            <a:off x="2123805" y="1908559"/>
            <a:ext cx="259143" cy="601876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594B6749-2A06-4DB4-9A4A-A4CD6D225CF3}"/>
              </a:ext>
            </a:extLst>
          </p:cNvPr>
          <p:cNvCxnSpPr>
            <a:cxnSpLocks/>
            <a:endCxn id="78" idx="5"/>
          </p:cNvCxnSpPr>
          <p:nvPr/>
        </p:nvCxnSpPr>
        <p:spPr>
          <a:xfrm flipH="1">
            <a:off x="5096910" y="1943324"/>
            <a:ext cx="239583" cy="392354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594B6749-2A06-4DB4-9A4A-A4CD6D225CF3}"/>
              </a:ext>
            </a:extLst>
          </p:cNvPr>
          <p:cNvCxnSpPr>
            <a:cxnSpLocks/>
          </p:cNvCxnSpPr>
          <p:nvPr/>
        </p:nvCxnSpPr>
        <p:spPr>
          <a:xfrm>
            <a:off x="3390579" y="1918576"/>
            <a:ext cx="393993" cy="366255"/>
          </a:xfrm>
          <a:prstGeom prst="line">
            <a:avLst/>
          </a:prstGeom>
          <a:ln>
            <a:solidFill>
              <a:srgbClr val="274045"/>
            </a:solidFill>
            <a:headEnd type="triangl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34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000"/>
                            </p:stCondLst>
                            <p:childTnLst>
                              <p:par>
                                <p:cTn id="1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5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80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8500"/>
                            </p:stCondLst>
                            <p:childTnLst>
                              <p:par>
                                <p:cTn id="1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9000"/>
                            </p:stCondLst>
                            <p:childTnLst>
                              <p:par>
                                <p:cTn id="20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9500"/>
                            </p:stCondLst>
                            <p:childTnLst>
                              <p:par>
                                <p:cTn id="20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41" grpId="0" animBg="1"/>
      <p:bldP spid="42" grpId="0" animBg="1"/>
      <p:bldP spid="50" grpId="0" animBg="1"/>
      <p:bldP spid="51" grpId="0" animBg="1"/>
      <p:bldP spid="59" grpId="0" animBg="1"/>
      <p:bldP spid="60" grpId="0" animBg="1"/>
      <p:bldP spid="68" grpId="0" animBg="1"/>
      <p:bldP spid="69" grpId="0" animBg="1"/>
      <p:bldP spid="76" grpId="0" animBg="1"/>
      <p:bldP spid="77" grpId="0" animBg="1"/>
      <p:bldP spid="78" grpId="0" animBg="1"/>
      <p:bldP spid="99" grpId="0"/>
      <p:bldP spid="100" grpId="0"/>
      <p:bldP spid="101" grpId="0"/>
      <p:bldP spid="102" grpId="0"/>
      <p:bldP spid="103" grpId="0"/>
      <p:bldP spid="104" grpId="0"/>
      <p:bldP spid="93" grpId="0" animBg="1"/>
      <p:bldP spid="94" grpId="0" animBg="1"/>
      <p:bldP spid="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75" y="-24761"/>
            <a:ext cx="9144000" cy="690752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558659" y="402405"/>
            <a:ext cx="3178880" cy="1902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Maiandra GD" pitchFamily="34" charset="0"/>
              </a:rPr>
              <a:t>KONSEP UMUM</a:t>
            </a:r>
            <a:endParaRPr lang="en-US" sz="2400" dirty="0" smtClean="0">
              <a:solidFill>
                <a:schemeClr val="tx1"/>
              </a:solidFill>
              <a:latin typeface="Maiandra GD" pitchFamily="34" charset="0"/>
            </a:endParaRPr>
          </a:p>
          <a:p>
            <a:pPr algn="ctr"/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280720" y="3483213"/>
            <a:ext cx="1845545" cy="733714"/>
          </a:xfrm>
          <a:custGeom>
            <a:avLst/>
            <a:gdLst>
              <a:gd name="connsiteX0" fmla="*/ 1906069 w 3239421"/>
              <a:gd name="connsiteY0" fmla="*/ 0 h 1751913"/>
              <a:gd name="connsiteX1" fmla="*/ 2350665 w 3239421"/>
              <a:gd name="connsiteY1" fmla="*/ 224701 h 1751913"/>
              <a:gd name="connsiteX2" fmla="*/ 2372340 w 3239421"/>
              <a:gd name="connsiteY2" fmla="*/ 262660 h 1751913"/>
              <a:gd name="connsiteX3" fmla="*/ 2412575 w 3239421"/>
              <a:gd name="connsiteY3" fmla="*/ 243693 h 1751913"/>
              <a:gd name="connsiteX4" fmla="*/ 2634415 w 3239421"/>
              <a:gd name="connsiteY4" fmla="*/ 204451 h 1751913"/>
              <a:gd name="connsiteX5" fmla="*/ 3239421 w 3239421"/>
              <a:gd name="connsiteY5" fmla="*/ 770195 h 1751913"/>
              <a:gd name="connsiteX6" fmla="*/ 2634415 w 3239421"/>
              <a:gd name="connsiteY6" fmla="*/ 1335939 h 1751913"/>
              <a:gd name="connsiteX7" fmla="*/ 2512485 w 3239421"/>
              <a:gd name="connsiteY7" fmla="*/ 1324445 h 1751913"/>
              <a:gd name="connsiteX8" fmla="*/ 2495654 w 3239421"/>
              <a:gd name="connsiteY8" fmla="*/ 1319560 h 1751913"/>
              <a:gd name="connsiteX9" fmla="*/ 2495568 w 3239421"/>
              <a:gd name="connsiteY9" fmla="*/ 1320356 h 1751913"/>
              <a:gd name="connsiteX10" fmla="*/ 2028846 w 3239421"/>
              <a:gd name="connsiteY10" fmla="*/ 1675742 h 1751913"/>
              <a:gd name="connsiteX11" fmla="*/ 1633807 w 3239421"/>
              <a:gd name="connsiteY11" fmla="*/ 1479508 h 1751913"/>
              <a:gd name="connsiteX12" fmla="*/ 1622139 w 3239421"/>
              <a:gd name="connsiteY12" fmla="*/ 1459425 h 1751913"/>
              <a:gd name="connsiteX13" fmla="*/ 1619277 w 3239421"/>
              <a:gd name="connsiteY13" fmla="*/ 1468029 h 1751913"/>
              <a:gd name="connsiteX14" fmla="*/ 1160302 w 3239421"/>
              <a:gd name="connsiteY14" fmla="*/ 1751913 h 1751913"/>
              <a:gd name="connsiteX15" fmla="*/ 701327 w 3239421"/>
              <a:gd name="connsiteY15" fmla="*/ 1468029 h 1751913"/>
              <a:gd name="connsiteX16" fmla="*/ 689083 w 3239421"/>
              <a:gd name="connsiteY16" fmla="*/ 1431225 h 1751913"/>
              <a:gd name="connsiteX17" fmla="*/ 658147 w 3239421"/>
              <a:gd name="connsiteY17" fmla="*/ 1441012 h 1751913"/>
              <a:gd name="connsiteX18" fmla="*/ 539561 w 3239421"/>
              <a:gd name="connsiteY18" fmla="*/ 1453136 h 1751913"/>
              <a:gd name="connsiteX19" fmla="*/ 0 w 3239421"/>
              <a:gd name="connsiteY19" fmla="*/ 952755 h 1751913"/>
              <a:gd name="connsiteX20" fmla="*/ 539561 w 3239421"/>
              <a:gd name="connsiteY20" fmla="*/ 452374 h 1751913"/>
              <a:gd name="connsiteX21" fmla="*/ 631451 w 3239421"/>
              <a:gd name="connsiteY21" fmla="*/ 460965 h 1751913"/>
              <a:gd name="connsiteX22" fmla="*/ 637672 w 3239421"/>
              <a:gd name="connsiteY22" fmla="*/ 402654 h 1751913"/>
              <a:gd name="connsiteX23" fmla="*/ 1157637 w 3239421"/>
              <a:gd name="connsiteY23" fmla="*/ 2203 h 1751913"/>
              <a:gd name="connsiteX24" fmla="*/ 1454383 w 3239421"/>
              <a:gd name="connsiteY24" fmla="*/ 87856 h 1751913"/>
              <a:gd name="connsiteX25" fmla="*/ 1530042 w 3239421"/>
              <a:gd name="connsiteY25" fmla="*/ 146843 h 1751913"/>
              <a:gd name="connsiteX26" fmla="*/ 1606294 w 3239421"/>
              <a:gd name="connsiteY26" fmla="*/ 87041 h 1751913"/>
              <a:gd name="connsiteX27" fmla="*/ 1906069 w 3239421"/>
              <a:gd name="connsiteY27" fmla="*/ 0 h 175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39421" h="1751913">
                <a:moveTo>
                  <a:pt x="1906069" y="0"/>
                </a:moveTo>
                <a:cubicBezTo>
                  <a:pt x="2091141" y="0"/>
                  <a:pt x="2254312" y="89132"/>
                  <a:pt x="2350665" y="224701"/>
                </a:cubicBezTo>
                <a:lnTo>
                  <a:pt x="2372340" y="262660"/>
                </a:lnTo>
                <a:lnTo>
                  <a:pt x="2412575" y="243693"/>
                </a:lnTo>
                <a:cubicBezTo>
                  <a:pt x="2481265" y="218365"/>
                  <a:pt x="2556102" y="204451"/>
                  <a:pt x="2634415" y="204451"/>
                </a:cubicBezTo>
                <a:cubicBezTo>
                  <a:pt x="2968551" y="204451"/>
                  <a:pt x="3239421" y="457743"/>
                  <a:pt x="3239421" y="770195"/>
                </a:cubicBezTo>
                <a:cubicBezTo>
                  <a:pt x="3239421" y="1082647"/>
                  <a:pt x="2968551" y="1335939"/>
                  <a:pt x="2634415" y="1335939"/>
                </a:cubicBezTo>
                <a:cubicBezTo>
                  <a:pt x="2592648" y="1335939"/>
                  <a:pt x="2551870" y="1331981"/>
                  <a:pt x="2512485" y="1324445"/>
                </a:cubicBezTo>
                <a:lnTo>
                  <a:pt x="2495654" y="1319560"/>
                </a:lnTo>
                <a:lnTo>
                  <a:pt x="2495568" y="1320356"/>
                </a:lnTo>
                <a:cubicBezTo>
                  <a:pt x="2451146" y="1523175"/>
                  <a:pt x="2259067" y="1675742"/>
                  <a:pt x="2028846" y="1675742"/>
                </a:cubicBezTo>
                <a:cubicBezTo>
                  <a:pt x="1864403" y="1675742"/>
                  <a:pt x="1719419" y="1597902"/>
                  <a:pt x="1633807" y="1479508"/>
                </a:cubicBezTo>
                <a:lnTo>
                  <a:pt x="1622139" y="1459425"/>
                </a:lnTo>
                <a:lnTo>
                  <a:pt x="1619277" y="1468029"/>
                </a:lnTo>
                <a:cubicBezTo>
                  <a:pt x="1543658" y="1634856"/>
                  <a:pt x="1366630" y="1751913"/>
                  <a:pt x="1160302" y="1751913"/>
                </a:cubicBezTo>
                <a:cubicBezTo>
                  <a:pt x="953974" y="1751913"/>
                  <a:pt x="776945" y="1634856"/>
                  <a:pt x="701327" y="1468029"/>
                </a:cubicBezTo>
                <a:lnTo>
                  <a:pt x="689083" y="1431225"/>
                </a:lnTo>
                <a:lnTo>
                  <a:pt x="658147" y="1441012"/>
                </a:lnTo>
                <a:cubicBezTo>
                  <a:pt x="619988" y="1448949"/>
                  <a:pt x="580302" y="1453136"/>
                  <a:pt x="539561" y="1453136"/>
                </a:cubicBezTo>
                <a:cubicBezTo>
                  <a:pt x="241570" y="1453136"/>
                  <a:pt x="0" y="1229108"/>
                  <a:pt x="0" y="952755"/>
                </a:cubicBezTo>
                <a:cubicBezTo>
                  <a:pt x="0" y="676402"/>
                  <a:pt x="241570" y="452374"/>
                  <a:pt x="539561" y="452374"/>
                </a:cubicBezTo>
                <a:lnTo>
                  <a:pt x="631451" y="460965"/>
                </a:lnTo>
                <a:lnTo>
                  <a:pt x="637672" y="402654"/>
                </a:lnTo>
                <a:cubicBezTo>
                  <a:pt x="687162" y="174117"/>
                  <a:pt x="901153" y="2203"/>
                  <a:pt x="1157637" y="2203"/>
                </a:cubicBezTo>
                <a:cubicBezTo>
                  <a:pt x="1267558" y="2203"/>
                  <a:pt x="1369675" y="33779"/>
                  <a:pt x="1454383" y="87856"/>
                </a:cubicBezTo>
                <a:lnTo>
                  <a:pt x="1530042" y="146843"/>
                </a:lnTo>
                <a:lnTo>
                  <a:pt x="1606294" y="87041"/>
                </a:lnTo>
                <a:cubicBezTo>
                  <a:pt x="1691867" y="32088"/>
                  <a:pt x="1795026" y="0"/>
                  <a:pt x="1906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293969" y="4234041"/>
            <a:ext cx="2524788" cy="1326686"/>
          </a:xfrm>
          <a:custGeom>
            <a:avLst/>
            <a:gdLst>
              <a:gd name="connsiteX0" fmla="*/ 1906069 w 3239421"/>
              <a:gd name="connsiteY0" fmla="*/ 0 h 1751913"/>
              <a:gd name="connsiteX1" fmla="*/ 2350665 w 3239421"/>
              <a:gd name="connsiteY1" fmla="*/ 224701 h 1751913"/>
              <a:gd name="connsiteX2" fmla="*/ 2372340 w 3239421"/>
              <a:gd name="connsiteY2" fmla="*/ 262660 h 1751913"/>
              <a:gd name="connsiteX3" fmla="*/ 2412575 w 3239421"/>
              <a:gd name="connsiteY3" fmla="*/ 243693 h 1751913"/>
              <a:gd name="connsiteX4" fmla="*/ 2634415 w 3239421"/>
              <a:gd name="connsiteY4" fmla="*/ 204451 h 1751913"/>
              <a:gd name="connsiteX5" fmla="*/ 3239421 w 3239421"/>
              <a:gd name="connsiteY5" fmla="*/ 770195 h 1751913"/>
              <a:gd name="connsiteX6" fmla="*/ 2634415 w 3239421"/>
              <a:gd name="connsiteY6" fmla="*/ 1335939 h 1751913"/>
              <a:gd name="connsiteX7" fmla="*/ 2512485 w 3239421"/>
              <a:gd name="connsiteY7" fmla="*/ 1324445 h 1751913"/>
              <a:gd name="connsiteX8" fmla="*/ 2495654 w 3239421"/>
              <a:gd name="connsiteY8" fmla="*/ 1319560 h 1751913"/>
              <a:gd name="connsiteX9" fmla="*/ 2495568 w 3239421"/>
              <a:gd name="connsiteY9" fmla="*/ 1320356 h 1751913"/>
              <a:gd name="connsiteX10" fmla="*/ 2028846 w 3239421"/>
              <a:gd name="connsiteY10" fmla="*/ 1675742 h 1751913"/>
              <a:gd name="connsiteX11" fmla="*/ 1633807 w 3239421"/>
              <a:gd name="connsiteY11" fmla="*/ 1479508 h 1751913"/>
              <a:gd name="connsiteX12" fmla="*/ 1622139 w 3239421"/>
              <a:gd name="connsiteY12" fmla="*/ 1459425 h 1751913"/>
              <a:gd name="connsiteX13" fmla="*/ 1619277 w 3239421"/>
              <a:gd name="connsiteY13" fmla="*/ 1468029 h 1751913"/>
              <a:gd name="connsiteX14" fmla="*/ 1160302 w 3239421"/>
              <a:gd name="connsiteY14" fmla="*/ 1751913 h 1751913"/>
              <a:gd name="connsiteX15" fmla="*/ 701327 w 3239421"/>
              <a:gd name="connsiteY15" fmla="*/ 1468029 h 1751913"/>
              <a:gd name="connsiteX16" fmla="*/ 689083 w 3239421"/>
              <a:gd name="connsiteY16" fmla="*/ 1431225 h 1751913"/>
              <a:gd name="connsiteX17" fmla="*/ 658147 w 3239421"/>
              <a:gd name="connsiteY17" fmla="*/ 1441012 h 1751913"/>
              <a:gd name="connsiteX18" fmla="*/ 539561 w 3239421"/>
              <a:gd name="connsiteY18" fmla="*/ 1453136 h 1751913"/>
              <a:gd name="connsiteX19" fmla="*/ 0 w 3239421"/>
              <a:gd name="connsiteY19" fmla="*/ 952755 h 1751913"/>
              <a:gd name="connsiteX20" fmla="*/ 539561 w 3239421"/>
              <a:gd name="connsiteY20" fmla="*/ 452374 h 1751913"/>
              <a:gd name="connsiteX21" fmla="*/ 631451 w 3239421"/>
              <a:gd name="connsiteY21" fmla="*/ 460965 h 1751913"/>
              <a:gd name="connsiteX22" fmla="*/ 637672 w 3239421"/>
              <a:gd name="connsiteY22" fmla="*/ 402654 h 1751913"/>
              <a:gd name="connsiteX23" fmla="*/ 1157637 w 3239421"/>
              <a:gd name="connsiteY23" fmla="*/ 2203 h 1751913"/>
              <a:gd name="connsiteX24" fmla="*/ 1454383 w 3239421"/>
              <a:gd name="connsiteY24" fmla="*/ 87856 h 1751913"/>
              <a:gd name="connsiteX25" fmla="*/ 1530042 w 3239421"/>
              <a:gd name="connsiteY25" fmla="*/ 146843 h 1751913"/>
              <a:gd name="connsiteX26" fmla="*/ 1606294 w 3239421"/>
              <a:gd name="connsiteY26" fmla="*/ 87041 h 1751913"/>
              <a:gd name="connsiteX27" fmla="*/ 1906069 w 3239421"/>
              <a:gd name="connsiteY27" fmla="*/ 0 h 175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39421" h="1751913">
                <a:moveTo>
                  <a:pt x="1906069" y="0"/>
                </a:moveTo>
                <a:cubicBezTo>
                  <a:pt x="2091141" y="0"/>
                  <a:pt x="2254312" y="89132"/>
                  <a:pt x="2350665" y="224701"/>
                </a:cubicBezTo>
                <a:lnTo>
                  <a:pt x="2372340" y="262660"/>
                </a:lnTo>
                <a:lnTo>
                  <a:pt x="2412575" y="243693"/>
                </a:lnTo>
                <a:cubicBezTo>
                  <a:pt x="2481265" y="218365"/>
                  <a:pt x="2556102" y="204451"/>
                  <a:pt x="2634415" y="204451"/>
                </a:cubicBezTo>
                <a:cubicBezTo>
                  <a:pt x="2968551" y="204451"/>
                  <a:pt x="3239421" y="457743"/>
                  <a:pt x="3239421" y="770195"/>
                </a:cubicBezTo>
                <a:cubicBezTo>
                  <a:pt x="3239421" y="1082647"/>
                  <a:pt x="2968551" y="1335939"/>
                  <a:pt x="2634415" y="1335939"/>
                </a:cubicBezTo>
                <a:cubicBezTo>
                  <a:pt x="2592648" y="1335939"/>
                  <a:pt x="2551870" y="1331981"/>
                  <a:pt x="2512485" y="1324445"/>
                </a:cubicBezTo>
                <a:lnTo>
                  <a:pt x="2495654" y="1319560"/>
                </a:lnTo>
                <a:lnTo>
                  <a:pt x="2495568" y="1320356"/>
                </a:lnTo>
                <a:cubicBezTo>
                  <a:pt x="2451146" y="1523175"/>
                  <a:pt x="2259067" y="1675742"/>
                  <a:pt x="2028846" y="1675742"/>
                </a:cubicBezTo>
                <a:cubicBezTo>
                  <a:pt x="1864403" y="1675742"/>
                  <a:pt x="1719419" y="1597902"/>
                  <a:pt x="1633807" y="1479508"/>
                </a:cubicBezTo>
                <a:lnTo>
                  <a:pt x="1622139" y="1459425"/>
                </a:lnTo>
                <a:lnTo>
                  <a:pt x="1619277" y="1468029"/>
                </a:lnTo>
                <a:cubicBezTo>
                  <a:pt x="1543658" y="1634856"/>
                  <a:pt x="1366630" y="1751913"/>
                  <a:pt x="1160302" y="1751913"/>
                </a:cubicBezTo>
                <a:cubicBezTo>
                  <a:pt x="953974" y="1751913"/>
                  <a:pt x="776945" y="1634856"/>
                  <a:pt x="701327" y="1468029"/>
                </a:cubicBezTo>
                <a:lnTo>
                  <a:pt x="689083" y="1431225"/>
                </a:lnTo>
                <a:lnTo>
                  <a:pt x="658147" y="1441012"/>
                </a:lnTo>
                <a:cubicBezTo>
                  <a:pt x="619988" y="1448949"/>
                  <a:pt x="580302" y="1453136"/>
                  <a:pt x="539561" y="1453136"/>
                </a:cubicBezTo>
                <a:cubicBezTo>
                  <a:pt x="241570" y="1453136"/>
                  <a:pt x="0" y="1229108"/>
                  <a:pt x="0" y="952755"/>
                </a:cubicBezTo>
                <a:cubicBezTo>
                  <a:pt x="0" y="676402"/>
                  <a:pt x="241570" y="452374"/>
                  <a:pt x="539561" y="452374"/>
                </a:cubicBezTo>
                <a:lnTo>
                  <a:pt x="631451" y="460965"/>
                </a:lnTo>
                <a:lnTo>
                  <a:pt x="637672" y="402654"/>
                </a:lnTo>
                <a:cubicBezTo>
                  <a:pt x="687162" y="174117"/>
                  <a:pt x="901153" y="2203"/>
                  <a:pt x="1157637" y="2203"/>
                </a:cubicBezTo>
                <a:cubicBezTo>
                  <a:pt x="1267558" y="2203"/>
                  <a:pt x="1369675" y="33779"/>
                  <a:pt x="1454383" y="87856"/>
                </a:cubicBezTo>
                <a:lnTo>
                  <a:pt x="1530042" y="146843"/>
                </a:lnTo>
                <a:lnTo>
                  <a:pt x="1606294" y="87041"/>
                </a:lnTo>
                <a:cubicBezTo>
                  <a:pt x="1691867" y="32088"/>
                  <a:pt x="1795026" y="0"/>
                  <a:pt x="1906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083327" y="2440393"/>
            <a:ext cx="1501100" cy="788774"/>
          </a:xfrm>
          <a:custGeom>
            <a:avLst/>
            <a:gdLst>
              <a:gd name="connsiteX0" fmla="*/ 1906069 w 3239421"/>
              <a:gd name="connsiteY0" fmla="*/ 0 h 1751913"/>
              <a:gd name="connsiteX1" fmla="*/ 2350665 w 3239421"/>
              <a:gd name="connsiteY1" fmla="*/ 224701 h 1751913"/>
              <a:gd name="connsiteX2" fmla="*/ 2372340 w 3239421"/>
              <a:gd name="connsiteY2" fmla="*/ 262660 h 1751913"/>
              <a:gd name="connsiteX3" fmla="*/ 2412575 w 3239421"/>
              <a:gd name="connsiteY3" fmla="*/ 243693 h 1751913"/>
              <a:gd name="connsiteX4" fmla="*/ 2634415 w 3239421"/>
              <a:gd name="connsiteY4" fmla="*/ 204451 h 1751913"/>
              <a:gd name="connsiteX5" fmla="*/ 3239421 w 3239421"/>
              <a:gd name="connsiteY5" fmla="*/ 770195 h 1751913"/>
              <a:gd name="connsiteX6" fmla="*/ 2634415 w 3239421"/>
              <a:gd name="connsiteY6" fmla="*/ 1335939 h 1751913"/>
              <a:gd name="connsiteX7" fmla="*/ 2512485 w 3239421"/>
              <a:gd name="connsiteY7" fmla="*/ 1324445 h 1751913"/>
              <a:gd name="connsiteX8" fmla="*/ 2495654 w 3239421"/>
              <a:gd name="connsiteY8" fmla="*/ 1319560 h 1751913"/>
              <a:gd name="connsiteX9" fmla="*/ 2495568 w 3239421"/>
              <a:gd name="connsiteY9" fmla="*/ 1320356 h 1751913"/>
              <a:gd name="connsiteX10" fmla="*/ 2028846 w 3239421"/>
              <a:gd name="connsiteY10" fmla="*/ 1675742 h 1751913"/>
              <a:gd name="connsiteX11" fmla="*/ 1633807 w 3239421"/>
              <a:gd name="connsiteY11" fmla="*/ 1479508 h 1751913"/>
              <a:gd name="connsiteX12" fmla="*/ 1622139 w 3239421"/>
              <a:gd name="connsiteY12" fmla="*/ 1459425 h 1751913"/>
              <a:gd name="connsiteX13" fmla="*/ 1619277 w 3239421"/>
              <a:gd name="connsiteY13" fmla="*/ 1468029 h 1751913"/>
              <a:gd name="connsiteX14" fmla="*/ 1160302 w 3239421"/>
              <a:gd name="connsiteY14" fmla="*/ 1751913 h 1751913"/>
              <a:gd name="connsiteX15" fmla="*/ 701327 w 3239421"/>
              <a:gd name="connsiteY15" fmla="*/ 1468029 h 1751913"/>
              <a:gd name="connsiteX16" fmla="*/ 689083 w 3239421"/>
              <a:gd name="connsiteY16" fmla="*/ 1431225 h 1751913"/>
              <a:gd name="connsiteX17" fmla="*/ 658147 w 3239421"/>
              <a:gd name="connsiteY17" fmla="*/ 1441012 h 1751913"/>
              <a:gd name="connsiteX18" fmla="*/ 539561 w 3239421"/>
              <a:gd name="connsiteY18" fmla="*/ 1453136 h 1751913"/>
              <a:gd name="connsiteX19" fmla="*/ 0 w 3239421"/>
              <a:gd name="connsiteY19" fmla="*/ 952755 h 1751913"/>
              <a:gd name="connsiteX20" fmla="*/ 539561 w 3239421"/>
              <a:gd name="connsiteY20" fmla="*/ 452374 h 1751913"/>
              <a:gd name="connsiteX21" fmla="*/ 631451 w 3239421"/>
              <a:gd name="connsiteY21" fmla="*/ 460965 h 1751913"/>
              <a:gd name="connsiteX22" fmla="*/ 637672 w 3239421"/>
              <a:gd name="connsiteY22" fmla="*/ 402654 h 1751913"/>
              <a:gd name="connsiteX23" fmla="*/ 1157637 w 3239421"/>
              <a:gd name="connsiteY23" fmla="*/ 2203 h 1751913"/>
              <a:gd name="connsiteX24" fmla="*/ 1454383 w 3239421"/>
              <a:gd name="connsiteY24" fmla="*/ 87856 h 1751913"/>
              <a:gd name="connsiteX25" fmla="*/ 1530042 w 3239421"/>
              <a:gd name="connsiteY25" fmla="*/ 146843 h 1751913"/>
              <a:gd name="connsiteX26" fmla="*/ 1606294 w 3239421"/>
              <a:gd name="connsiteY26" fmla="*/ 87041 h 1751913"/>
              <a:gd name="connsiteX27" fmla="*/ 1906069 w 3239421"/>
              <a:gd name="connsiteY27" fmla="*/ 0 h 175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39421" h="1751913">
                <a:moveTo>
                  <a:pt x="1906069" y="0"/>
                </a:moveTo>
                <a:cubicBezTo>
                  <a:pt x="2091141" y="0"/>
                  <a:pt x="2254312" y="89132"/>
                  <a:pt x="2350665" y="224701"/>
                </a:cubicBezTo>
                <a:lnTo>
                  <a:pt x="2372340" y="262660"/>
                </a:lnTo>
                <a:lnTo>
                  <a:pt x="2412575" y="243693"/>
                </a:lnTo>
                <a:cubicBezTo>
                  <a:pt x="2481265" y="218365"/>
                  <a:pt x="2556102" y="204451"/>
                  <a:pt x="2634415" y="204451"/>
                </a:cubicBezTo>
                <a:cubicBezTo>
                  <a:pt x="2968551" y="204451"/>
                  <a:pt x="3239421" y="457743"/>
                  <a:pt x="3239421" y="770195"/>
                </a:cubicBezTo>
                <a:cubicBezTo>
                  <a:pt x="3239421" y="1082647"/>
                  <a:pt x="2968551" y="1335939"/>
                  <a:pt x="2634415" y="1335939"/>
                </a:cubicBezTo>
                <a:cubicBezTo>
                  <a:pt x="2592648" y="1335939"/>
                  <a:pt x="2551870" y="1331981"/>
                  <a:pt x="2512485" y="1324445"/>
                </a:cubicBezTo>
                <a:lnTo>
                  <a:pt x="2495654" y="1319560"/>
                </a:lnTo>
                <a:lnTo>
                  <a:pt x="2495568" y="1320356"/>
                </a:lnTo>
                <a:cubicBezTo>
                  <a:pt x="2451146" y="1523175"/>
                  <a:pt x="2259067" y="1675742"/>
                  <a:pt x="2028846" y="1675742"/>
                </a:cubicBezTo>
                <a:cubicBezTo>
                  <a:pt x="1864403" y="1675742"/>
                  <a:pt x="1719419" y="1597902"/>
                  <a:pt x="1633807" y="1479508"/>
                </a:cubicBezTo>
                <a:lnTo>
                  <a:pt x="1622139" y="1459425"/>
                </a:lnTo>
                <a:lnTo>
                  <a:pt x="1619277" y="1468029"/>
                </a:lnTo>
                <a:cubicBezTo>
                  <a:pt x="1543658" y="1634856"/>
                  <a:pt x="1366630" y="1751913"/>
                  <a:pt x="1160302" y="1751913"/>
                </a:cubicBezTo>
                <a:cubicBezTo>
                  <a:pt x="953974" y="1751913"/>
                  <a:pt x="776945" y="1634856"/>
                  <a:pt x="701327" y="1468029"/>
                </a:cubicBezTo>
                <a:lnTo>
                  <a:pt x="689083" y="1431225"/>
                </a:lnTo>
                <a:lnTo>
                  <a:pt x="658147" y="1441012"/>
                </a:lnTo>
                <a:cubicBezTo>
                  <a:pt x="619988" y="1448949"/>
                  <a:pt x="580302" y="1453136"/>
                  <a:pt x="539561" y="1453136"/>
                </a:cubicBezTo>
                <a:cubicBezTo>
                  <a:pt x="241570" y="1453136"/>
                  <a:pt x="0" y="1229108"/>
                  <a:pt x="0" y="952755"/>
                </a:cubicBezTo>
                <a:cubicBezTo>
                  <a:pt x="0" y="676402"/>
                  <a:pt x="241570" y="452374"/>
                  <a:pt x="539561" y="452374"/>
                </a:cubicBezTo>
                <a:lnTo>
                  <a:pt x="631451" y="460965"/>
                </a:lnTo>
                <a:lnTo>
                  <a:pt x="637672" y="402654"/>
                </a:lnTo>
                <a:cubicBezTo>
                  <a:pt x="687162" y="174117"/>
                  <a:pt x="901153" y="2203"/>
                  <a:pt x="1157637" y="2203"/>
                </a:cubicBezTo>
                <a:cubicBezTo>
                  <a:pt x="1267558" y="2203"/>
                  <a:pt x="1369675" y="33779"/>
                  <a:pt x="1454383" y="87856"/>
                </a:cubicBezTo>
                <a:lnTo>
                  <a:pt x="1530042" y="146843"/>
                </a:lnTo>
                <a:lnTo>
                  <a:pt x="1606294" y="87041"/>
                </a:lnTo>
                <a:cubicBezTo>
                  <a:pt x="1691867" y="32088"/>
                  <a:pt x="1795026" y="0"/>
                  <a:pt x="1906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09" b="96914" l="5422" r="96988">
                        <a14:foregroundMark x1="45783" y1="79630" x2="54217" y2="72531"/>
                        <a14:foregroundMark x1="57831" y1="85802" x2="63855" y2="734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4277" y="2833598"/>
            <a:ext cx="2076370" cy="4052671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 rot="16200000">
            <a:off x="40240" y="3430413"/>
            <a:ext cx="2870278" cy="2565195"/>
            <a:chOff x="3564812" y="416129"/>
            <a:chExt cx="2870278" cy="2565195"/>
          </a:xfrm>
        </p:grpSpPr>
        <p:sp>
          <p:nvSpPr>
            <p:cNvPr id="16" name="Freeform 15"/>
            <p:cNvSpPr/>
            <p:nvPr/>
          </p:nvSpPr>
          <p:spPr>
            <a:xfrm rot="2700000">
              <a:off x="3531260" y="449681"/>
              <a:ext cx="2565195" cy="2498091"/>
            </a:xfrm>
            <a:custGeom>
              <a:avLst/>
              <a:gdLst>
                <a:gd name="connsiteX0" fmla="*/ 614971 w 1525236"/>
                <a:gd name="connsiteY0" fmla="*/ 0 h 1485337"/>
                <a:gd name="connsiteX1" fmla="*/ 1525236 w 1525236"/>
                <a:gd name="connsiteY1" fmla="*/ 910265 h 1485337"/>
                <a:gd name="connsiteX2" fmla="*/ 1511365 w 1525236"/>
                <a:gd name="connsiteY2" fmla="*/ 926279 h 1485337"/>
                <a:gd name="connsiteX3" fmla="*/ 1299290 w 1525236"/>
                <a:gd name="connsiteY3" fmla="*/ 1398093 h 1485337"/>
                <a:gd name="connsiteX4" fmla="*/ 1285975 w 1525236"/>
                <a:gd name="connsiteY4" fmla="*/ 1485337 h 1485337"/>
                <a:gd name="connsiteX5" fmla="*/ 0 w 1525236"/>
                <a:gd name="connsiteY5" fmla="*/ 1485337 h 1485337"/>
                <a:gd name="connsiteX6" fmla="*/ 5067 w 1525236"/>
                <a:gd name="connsiteY6" fmla="*/ 1384997 h 1485337"/>
                <a:gd name="connsiteX7" fmla="*/ 575799 w 1525236"/>
                <a:gd name="connsiteY7" fmla="*/ 42587 h 1485337"/>
                <a:gd name="connsiteX8" fmla="*/ 614971 w 1525236"/>
                <a:gd name="connsiteY8" fmla="*/ 0 h 148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236" h="1485337">
                  <a:moveTo>
                    <a:pt x="614971" y="0"/>
                  </a:moveTo>
                  <a:lnTo>
                    <a:pt x="1525236" y="910265"/>
                  </a:lnTo>
                  <a:lnTo>
                    <a:pt x="1511365" y="926279"/>
                  </a:lnTo>
                  <a:cubicBezTo>
                    <a:pt x="1408648" y="1063628"/>
                    <a:pt x="1334930" y="1223925"/>
                    <a:pt x="1299290" y="1398093"/>
                  </a:cubicBezTo>
                  <a:lnTo>
                    <a:pt x="1285975" y="1485337"/>
                  </a:lnTo>
                  <a:lnTo>
                    <a:pt x="0" y="1485337"/>
                  </a:lnTo>
                  <a:lnTo>
                    <a:pt x="5067" y="1384997"/>
                  </a:lnTo>
                  <a:cubicBezTo>
                    <a:pt x="56757" y="876016"/>
                    <a:pt x="262863" y="412684"/>
                    <a:pt x="575799" y="42587"/>
                  </a:cubicBezTo>
                  <a:lnTo>
                    <a:pt x="614971" y="0"/>
                  </a:lnTo>
                  <a:close/>
                </a:path>
              </a:pathLst>
            </a:custGeom>
            <a:solidFill>
              <a:srgbClr val="64D0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2700000">
              <a:off x="4411190" y="821867"/>
              <a:ext cx="1549709" cy="2498091"/>
            </a:xfrm>
            <a:custGeom>
              <a:avLst/>
              <a:gdLst>
                <a:gd name="connsiteX0" fmla="*/ 187 w 1549709"/>
                <a:gd name="connsiteY0" fmla="*/ 0 h 2498091"/>
                <a:gd name="connsiteX1" fmla="*/ 1531102 w 1549709"/>
                <a:gd name="connsiteY1" fmla="*/ 1530915 h 2498091"/>
                <a:gd name="connsiteX2" fmla="*/ 1507774 w 1549709"/>
                <a:gd name="connsiteY2" fmla="*/ 1557848 h 2498091"/>
                <a:gd name="connsiteX3" fmla="*/ 1387592 w 1549709"/>
                <a:gd name="connsiteY3" fmla="*/ 1738095 h 2498091"/>
                <a:gd name="connsiteX4" fmla="*/ 1342137 w 1549709"/>
                <a:gd name="connsiteY4" fmla="*/ 1825552 h 2498091"/>
                <a:gd name="connsiteX5" fmla="*/ 1549709 w 1549709"/>
                <a:gd name="connsiteY5" fmla="*/ 2078068 h 2498091"/>
                <a:gd name="connsiteX6" fmla="*/ 1208726 w 1549709"/>
                <a:gd name="connsiteY6" fmla="*/ 2133950 h 2498091"/>
                <a:gd name="connsiteX7" fmla="*/ 1207823 w 1549709"/>
                <a:gd name="connsiteY7" fmla="*/ 2136282 h 2498091"/>
                <a:gd name="connsiteX8" fmla="*/ 1151099 w 1549709"/>
                <a:gd name="connsiteY8" fmla="*/ 2351361 h 2498091"/>
                <a:gd name="connsiteX9" fmla="*/ 1128705 w 1549709"/>
                <a:gd name="connsiteY9" fmla="*/ 2498091 h 2498091"/>
                <a:gd name="connsiteX10" fmla="*/ 685277 w 1549709"/>
                <a:gd name="connsiteY10" fmla="*/ 2498091 h 2498091"/>
                <a:gd name="connsiteX11" fmla="*/ 714901 w 1549709"/>
                <a:gd name="connsiteY11" fmla="*/ 2303983 h 2498091"/>
                <a:gd name="connsiteX12" fmla="*/ 1186985 w 1549709"/>
                <a:gd name="connsiteY12" fmla="*/ 1253713 h 2498091"/>
                <a:gd name="connsiteX13" fmla="*/ 1217862 w 1549709"/>
                <a:gd name="connsiteY13" fmla="*/ 1218066 h 2498091"/>
                <a:gd name="connsiteX14" fmla="*/ 0 w 1549709"/>
                <a:gd name="connsiteY14" fmla="*/ 203 h 249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9709" h="2498091">
                  <a:moveTo>
                    <a:pt x="187" y="0"/>
                  </a:moveTo>
                  <a:lnTo>
                    <a:pt x="1531102" y="1530915"/>
                  </a:lnTo>
                  <a:lnTo>
                    <a:pt x="1507774" y="1557848"/>
                  </a:lnTo>
                  <a:cubicBezTo>
                    <a:pt x="1464585" y="1615598"/>
                    <a:pt x="1424445" y="1675759"/>
                    <a:pt x="1387592" y="1738095"/>
                  </a:cubicBezTo>
                  <a:lnTo>
                    <a:pt x="1342137" y="1825552"/>
                  </a:lnTo>
                  <a:lnTo>
                    <a:pt x="1549709" y="2078068"/>
                  </a:lnTo>
                  <a:lnTo>
                    <a:pt x="1208726" y="2133950"/>
                  </a:lnTo>
                  <a:lnTo>
                    <a:pt x="1207823" y="2136282"/>
                  </a:lnTo>
                  <a:cubicBezTo>
                    <a:pt x="1185072" y="2206358"/>
                    <a:pt x="1166084" y="2278131"/>
                    <a:pt x="1151099" y="2351361"/>
                  </a:cubicBezTo>
                  <a:lnTo>
                    <a:pt x="1128705" y="2498091"/>
                  </a:lnTo>
                  <a:lnTo>
                    <a:pt x="685277" y="2498091"/>
                  </a:lnTo>
                  <a:lnTo>
                    <a:pt x="714901" y="2303983"/>
                  </a:lnTo>
                  <a:cubicBezTo>
                    <a:pt x="794237" y="1916281"/>
                    <a:pt x="958334" y="1559456"/>
                    <a:pt x="1186985" y="1253713"/>
                  </a:cubicBezTo>
                  <a:lnTo>
                    <a:pt x="1217862" y="1218066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2AC6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072934" y="4366048"/>
            <a:ext cx="94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prstClr val="white"/>
                </a:solidFill>
                <a:latin typeface="Calibri" panose="020F0502020204030204"/>
              </a:rPr>
              <a:t>01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0418" y="4838127"/>
            <a:ext cx="2245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endParaRPr lang="en-US" sz="20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1387" y="4935127"/>
            <a:ext cx="1706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Koordinasi pembahasan konsep acara</a:t>
            </a:r>
            <a:endParaRPr lang="en-US" dirty="0">
              <a:solidFill>
                <a:prstClr val="white">
                  <a:alpha val="58000"/>
                </a:prstClr>
              </a:solidFill>
              <a:latin typeface="Calibri" panose="020F0502020204030204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69104" y="4849221"/>
            <a:ext cx="17283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 rot="18876924">
            <a:off x="426939" y="1196222"/>
            <a:ext cx="2870278" cy="2565195"/>
            <a:chOff x="3564812" y="416129"/>
            <a:chExt cx="2870278" cy="2565195"/>
          </a:xfrm>
        </p:grpSpPr>
        <p:sp>
          <p:nvSpPr>
            <p:cNvPr id="23" name="Freeform 22"/>
            <p:cNvSpPr/>
            <p:nvPr/>
          </p:nvSpPr>
          <p:spPr>
            <a:xfrm rot="2700000">
              <a:off x="3531260" y="449681"/>
              <a:ext cx="2565195" cy="2498091"/>
            </a:xfrm>
            <a:custGeom>
              <a:avLst/>
              <a:gdLst>
                <a:gd name="connsiteX0" fmla="*/ 614971 w 1525236"/>
                <a:gd name="connsiteY0" fmla="*/ 0 h 1485337"/>
                <a:gd name="connsiteX1" fmla="*/ 1525236 w 1525236"/>
                <a:gd name="connsiteY1" fmla="*/ 910265 h 1485337"/>
                <a:gd name="connsiteX2" fmla="*/ 1511365 w 1525236"/>
                <a:gd name="connsiteY2" fmla="*/ 926279 h 1485337"/>
                <a:gd name="connsiteX3" fmla="*/ 1299290 w 1525236"/>
                <a:gd name="connsiteY3" fmla="*/ 1398093 h 1485337"/>
                <a:gd name="connsiteX4" fmla="*/ 1285975 w 1525236"/>
                <a:gd name="connsiteY4" fmla="*/ 1485337 h 1485337"/>
                <a:gd name="connsiteX5" fmla="*/ 0 w 1525236"/>
                <a:gd name="connsiteY5" fmla="*/ 1485337 h 1485337"/>
                <a:gd name="connsiteX6" fmla="*/ 5067 w 1525236"/>
                <a:gd name="connsiteY6" fmla="*/ 1384997 h 1485337"/>
                <a:gd name="connsiteX7" fmla="*/ 575799 w 1525236"/>
                <a:gd name="connsiteY7" fmla="*/ 42587 h 1485337"/>
                <a:gd name="connsiteX8" fmla="*/ 614971 w 1525236"/>
                <a:gd name="connsiteY8" fmla="*/ 0 h 148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236" h="1485337">
                  <a:moveTo>
                    <a:pt x="614971" y="0"/>
                  </a:moveTo>
                  <a:lnTo>
                    <a:pt x="1525236" y="910265"/>
                  </a:lnTo>
                  <a:lnTo>
                    <a:pt x="1511365" y="926279"/>
                  </a:lnTo>
                  <a:cubicBezTo>
                    <a:pt x="1408648" y="1063628"/>
                    <a:pt x="1334930" y="1223925"/>
                    <a:pt x="1299290" y="1398093"/>
                  </a:cubicBezTo>
                  <a:lnTo>
                    <a:pt x="1285975" y="1485337"/>
                  </a:lnTo>
                  <a:lnTo>
                    <a:pt x="0" y="1485337"/>
                  </a:lnTo>
                  <a:lnTo>
                    <a:pt x="5067" y="1384997"/>
                  </a:lnTo>
                  <a:cubicBezTo>
                    <a:pt x="56757" y="876016"/>
                    <a:pt x="262863" y="412684"/>
                    <a:pt x="575799" y="42587"/>
                  </a:cubicBezTo>
                  <a:lnTo>
                    <a:pt x="614971" y="0"/>
                  </a:lnTo>
                  <a:close/>
                </a:path>
              </a:pathLst>
            </a:custGeom>
            <a:solidFill>
              <a:srgbClr val="38B0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 rot="2700000">
              <a:off x="4411190" y="821867"/>
              <a:ext cx="1549709" cy="2498091"/>
            </a:xfrm>
            <a:custGeom>
              <a:avLst/>
              <a:gdLst>
                <a:gd name="connsiteX0" fmla="*/ 187 w 1549709"/>
                <a:gd name="connsiteY0" fmla="*/ 0 h 2498091"/>
                <a:gd name="connsiteX1" fmla="*/ 1531102 w 1549709"/>
                <a:gd name="connsiteY1" fmla="*/ 1530915 h 2498091"/>
                <a:gd name="connsiteX2" fmla="*/ 1507774 w 1549709"/>
                <a:gd name="connsiteY2" fmla="*/ 1557848 h 2498091"/>
                <a:gd name="connsiteX3" fmla="*/ 1387592 w 1549709"/>
                <a:gd name="connsiteY3" fmla="*/ 1738095 h 2498091"/>
                <a:gd name="connsiteX4" fmla="*/ 1342137 w 1549709"/>
                <a:gd name="connsiteY4" fmla="*/ 1825552 h 2498091"/>
                <a:gd name="connsiteX5" fmla="*/ 1549709 w 1549709"/>
                <a:gd name="connsiteY5" fmla="*/ 2078068 h 2498091"/>
                <a:gd name="connsiteX6" fmla="*/ 1208726 w 1549709"/>
                <a:gd name="connsiteY6" fmla="*/ 2133950 h 2498091"/>
                <a:gd name="connsiteX7" fmla="*/ 1207823 w 1549709"/>
                <a:gd name="connsiteY7" fmla="*/ 2136282 h 2498091"/>
                <a:gd name="connsiteX8" fmla="*/ 1151099 w 1549709"/>
                <a:gd name="connsiteY8" fmla="*/ 2351361 h 2498091"/>
                <a:gd name="connsiteX9" fmla="*/ 1128705 w 1549709"/>
                <a:gd name="connsiteY9" fmla="*/ 2498091 h 2498091"/>
                <a:gd name="connsiteX10" fmla="*/ 685277 w 1549709"/>
                <a:gd name="connsiteY10" fmla="*/ 2498091 h 2498091"/>
                <a:gd name="connsiteX11" fmla="*/ 714901 w 1549709"/>
                <a:gd name="connsiteY11" fmla="*/ 2303983 h 2498091"/>
                <a:gd name="connsiteX12" fmla="*/ 1186985 w 1549709"/>
                <a:gd name="connsiteY12" fmla="*/ 1253713 h 2498091"/>
                <a:gd name="connsiteX13" fmla="*/ 1217862 w 1549709"/>
                <a:gd name="connsiteY13" fmla="*/ 1218066 h 2498091"/>
                <a:gd name="connsiteX14" fmla="*/ 0 w 1549709"/>
                <a:gd name="connsiteY14" fmla="*/ 203 h 249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9709" h="2498091">
                  <a:moveTo>
                    <a:pt x="187" y="0"/>
                  </a:moveTo>
                  <a:lnTo>
                    <a:pt x="1531102" y="1530915"/>
                  </a:lnTo>
                  <a:lnTo>
                    <a:pt x="1507774" y="1557848"/>
                  </a:lnTo>
                  <a:cubicBezTo>
                    <a:pt x="1464585" y="1615598"/>
                    <a:pt x="1424445" y="1675759"/>
                    <a:pt x="1387592" y="1738095"/>
                  </a:cubicBezTo>
                  <a:lnTo>
                    <a:pt x="1342137" y="1825552"/>
                  </a:lnTo>
                  <a:lnTo>
                    <a:pt x="1549709" y="2078068"/>
                  </a:lnTo>
                  <a:lnTo>
                    <a:pt x="1208726" y="2133950"/>
                  </a:lnTo>
                  <a:lnTo>
                    <a:pt x="1207823" y="2136282"/>
                  </a:lnTo>
                  <a:cubicBezTo>
                    <a:pt x="1185072" y="2206358"/>
                    <a:pt x="1166084" y="2278131"/>
                    <a:pt x="1151099" y="2351361"/>
                  </a:cubicBezTo>
                  <a:lnTo>
                    <a:pt x="1128705" y="2498091"/>
                  </a:lnTo>
                  <a:lnTo>
                    <a:pt x="685277" y="2498091"/>
                  </a:lnTo>
                  <a:lnTo>
                    <a:pt x="714901" y="2303983"/>
                  </a:lnTo>
                  <a:cubicBezTo>
                    <a:pt x="794237" y="1916281"/>
                    <a:pt x="958334" y="1559456"/>
                    <a:pt x="1186985" y="1253713"/>
                  </a:cubicBezTo>
                  <a:lnTo>
                    <a:pt x="1217862" y="1218066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A98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122946" y="1827670"/>
            <a:ext cx="94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prstClr val="white"/>
                </a:solidFill>
                <a:latin typeface="Calibri" panose="020F0502020204030204"/>
              </a:rPr>
              <a:t>02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7280" y="2499003"/>
            <a:ext cx="2320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Diseminasi bersama kaprodi untuk rancangan gathering</a:t>
            </a:r>
            <a:endParaRPr lang="en-US" sz="2000" dirty="0">
              <a:solidFill>
                <a:prstClr val="white">
                  <a:alpha val="58000"/>
                </a:prstClr>
              </a:solidFill>
              <a:latin typeface="Calibri" panose="020F0502020204030204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794203" y="2393010"/>
            <a:ext cx="17283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267531" y="-118008"/>
            <a:ext cx="2870278" cy="2565195"/>
            <a:chOff x="3564812" y="416129"/>
            <a:chExt cx="2870278" cy="2565195"/>
          </a:xfrm>
        </p:grpSpPr>
        <p:sp>
          <p:nvSpPr>
            <p:cNvPr id="30" name="Freeform 29"/>
            <p:cNvSpPr/>
            <p:nvPr/>
          </p:nvSpPr>
          <p:spPr>
            <a:xfrm rot="2700000">
              <a:off x="3531260" y="449681"/>
              <a:ext cx="2565195" cy="2498091"/>
            </a:xfrm>
            <a:custGeom>
              <a:avLst/>
              <a:gdLst>
                <a:gd name="connsiteX0" fmla="*/ 614971 w 1525236"/>
                <a:gd name="connsiteY0" fmla="*/ 0 h 1485337"/>
                <a:gd name="connsiteX1" fmla="*/ 1525236 w 1525236"/>
                <a:gd name="connsiteY1" fmla="*/ 910265 h 1485337"/>
                <a:gd name="connsiteX2" fmla="*/ 1511365 w 1525236"/>
                <a:gd name="connsiteY2" fmla="*/ 926279 h 1485337"/>
                <a:gd name="connsiteX3" fmla="*/ 1299290 w 1525236"/>
                <a:gd name="connsiteY3" fmla="*/ 1398093 h 1485337"/>
                <a:gd name="connsiteX4" fmla="*/ 1285975 w 1525236"/>
                <a:gd name="connsiteY4" fmla="*/ 1485337 h 1485337"/>
                <a:gd name="connsiteX5" fmla="*/ 0 w 1525236"/>
                <a:gd name="connsiteY5" fmla="*/ 1485337 h 1485337"/>
                <a:gd name="connsiteX6" fmla="*/ 5067 w 1525236"/>
                <a:gd name="connsiteY6" fmla="*/ 1384997 h 1485337"/>
                <a:gd name="connsiteX7" fmla="*/ 575799 w 1525236"/>
                <a:gd name="connsiteY7" fmla="*/ 42587 h 1485337"/>
                <a:gd name="connsiteX8" fmla="*/ 614971 w 1525236"/>
                <a:gd name="connsiteY8" fmla="*/ 0 h 148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236" h="1485337">
                  <a:moveTo>
                    <a:pt x="614971" y="0"/>
                  </a:moveTo>
                  <a:lnTo>
                    <a:pt x="1525236" y="910265"/>
                  </a:lnTo>
                  <a:lnTo>
                    <a:pt x="1511365" y="926279"/>
                  </a:lnTo>
                  <a:cubicBezTo>
                    <a:pt x="1408648" y="1063628"/>
                    <a:pt x="1334930" y="1223925"/>
                    <a:pt x="1299290" y="1398093"/>
                  </a:cubicBezTo>
                  <a:lnTo>
                    <a:pt x="1285975" y="1485337"/>
                  </a:lnTo>
                  <a:lnTo>
                    <a:pt x="0" y="1485337"/>
                  </a:lnTo>
                  <a:lnTo>
                    <a:pt x="5067" y="1384997"/>
                  </a:lnTo>
                  <a:cubicBezTo>
                    <a:pt x="56757" y="876016"/>
                    <a:pt x="262863" y="412684"/>
                    <a:pt x="575799" y="42587"/>
                  </a:cubicBezTo>
                  <a:lnTo>
                    <a:pt x="614971" y="0"/>
                  </a:lnTo>
                  <a:close/>
                </a:path>
              </a:pathLst>
            </a:custGeom>
            <a:solidFill>
              <a:srgbClr val="065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 rot="2700000">
              <a:off x="4411190" y="821867"/>
              <a:ext cx="1549709" cy="2498091"/>
            </a:xfrm>
            <a:custGeom>
              <a:avLst/>
              <a:gdLst>
                <a:gd name="connsiteX0" fmla="*/ 187 w 1549709"/>
                <a:gd name="connsiteY0" fmla="*/ 0 h 2498091"/>
                <a:gd name="connsiteX1" fmla="*/ 1531102 w 1549709"/>
                <a:gd name="connsiteY1" fmla="*/ 1530915 h 2498091"/>
                <a:gd name="connsiteX2" fmla="*/ 1507774 w 1549709"/>
                <a:gd name="connsiteY2" fmla="*/ 1557848 h 2498091"/>
                <a:gd name="connsiteX3" fmla="*/ 1387592 w 1549709"/>
                <a:gd name="connsiteY3" fmla="*/ 1738095 h 2498091"/>
                <a:gd name="connsiteX4" fmla="*/ 1342137 w 1549709"/>
                <a:gd name="connsiteY4" fmla="*/ 1825552 h 2498091"/>
                <a:gd name="connsiteX5" fmla="*/ 1549709 w 1549709"/>
                <a:gd name="connsiteY5" fmla="*/ 2078068 h 2498091"/>
                <a:gd name="connsiteX6" fmla="*/ 1208726 w 1549709"/>
                <a:gd name="connsiteY6" fmla="*/ 2133950 h 2498091"/>
                <a:gd name="connsiteX7" fmla="*/ 1207823 w 1549709"/>
                <a:gd name="connsiteY7" fmla="*/ 2136282 h 2498091"/>
                <a:gd name="connsiteX8" fmla="*/ 1151099 w 1549709"/>
                <a:gd name="connsiteY8" fmla="*/ 2351361 h 2498091"/>
                <a:gd name="connsiteX9" fmla="*/ 1128705 w 1549709"/>
                <a:gd name="connsiteY9" fmla="*/ 2498091 h 2498091"/>
                <a:gd name="connsiteX10" fmla="*/ 685277 w 1549709"/>
                <a:gd name="connsiteY10" fmla="*/ 2498091 h 2498091"/>
                <a:gd name="connsiteX11" fmla="*/ 714901 w 1549709"/>
                <a:gd name="connsiteY11" fmla="*/ 2303983 h 2498091"/>
                <a:gd name="connsiteX12" fmla="*/ 1186985 w 1549709"/>
                <a:gd name="connsiteY12" fmla="*/ 1253713 h 2498091"/>
                <a:gd name="connsiteX13" fmla="*/ 1217862 w 1549709"/>
                <a:gd name="connsiteY13" fmla="*/ 1218066 h 2498091"/>
                <a:gd name="connsiteX14" fmla="*/ 0 w 1549709"/>
                <a:gd name="connsiteY14" fmla="*/ 203 h 249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9709" h="2498091">
                  <a:moveTo>
                    <a:pt x="187" y="0"/>
                  </a:moveTo>
                  <a:lnTo>
                    <a:pt x="1531102" y="1530915"/>
                  </a:lnTo>
                  <a:lnTo>
                    <a:pt x="1507774" y="1557848"/>
                  </a:lnTo>
                  <a:cubicBezTo>
                    <a:pt x="1464585" y="1615598"/>
                    <a:pt x="1424445" y="1675759"/>
                    <a:pt x="1387592" y="1738095"/>
                  </a:cubicBezTo>
                  <a:lnTo>
                    <a:pt x="1342137" y="1825552"/>
                  </a:lnTo>
                  <a:lnTo>
                    <a:pt x="1549709" y="2078068"/>
                  </a:lnTo>
                  <a:lnTo>
                    <a:pt x="1208726" y="2133950"/>
                  </a:lnTo>
                  <a:lnTo>
                    <a:pt x="1207823" y="2136282"/>
                  </a:lnTo>
                  <a:cubicBezTo>
                    <a:pt x="1185072" y="2206358"/>
                    <a:pt x="1166084" y="2278131"/>
                    <a:pt x="1151099" y="2351361"/>
                  </a:cubicBezTo>
                  <a:lnTo>
                    <a:pt x="1128705" y="2498091"/>
                  </a:lnTo>
                  <a:lnTo>
                    <a:pt x="685277" y="2498091"/>
                  </a:lnTo>
                  <a:lnTo>
                    <a:pt x="714901" y="2303983"/>
                  </a:lnTo>
                  <a:cubicBezTo>
                    <a:pt x="794237" y="1916281"/>
                    <a:pt x="958334" y="1559456"/>
                    <a:pt x="1186985" y="1253713"/>
                  </a:cubicBezTo>
                  <a:lnTo>
                    <a:pt x="1217862" y="1218066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B4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786945" y="513650"/>
            <a:ext cx="94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prstClr val="white"/>
                </a:solidFill>
                <a:latin typeface="Calibri" panose="020F0502020204030204"/>
              </a:rPr>
              <a:t>03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39842" y="1095809"/>
            <a:ext cx="1706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d-ID" sz="2000" b="1" dirty="0" smtClean="0">
                <a:solidFill>
                  <a:schemeClr val="bg1">
                    <a:alpha val="58000"/>
                  </a:schemeClr>
                </a:solidFill>
                <a:latin typeface="Calibri" panose="020F0502020204030204"/>
              </a:rPr>
              <a:t>Pelaksanaan gathering</a:t>
            </a:r>
            <a:endParaRPr lang="en-US" sz="2000" b="1" dirty="0">
              <a:solidFill>
                <a:schemeClr val="bg1">
                  <a:alpha val="58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383115" y="996823"/>
            <a:ext cx="17283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209354" y="466961"/>
            <a:ext cx="94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prstClr val="white"/>
                </a:solidFill>
                <a:latin typeface="Calibri" panose="020F0502020204030204"/>
              </a:rPr>
              <a:t>04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805524" y="950134"/>
            <a:ext cx="17283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61668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5" grpId="0"/>
      <p:bldP spid="27" grpId="0"/>
      <p:bldP spid="32" grpId="0"/>
      <p:bldP spid="34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7522"/>
          </a:xfrm>
          <a:prstGeom prst="rect">
            <a:avLst/>
          </a:prstGeom>
        </p:spPr>
      </p:pic>
      <p:sp>
        <p:nvSpPr>
          <p:cNvPr id="112" name="Freeform 111"/>
          <p:cNvSpPr/>
          <p:nvPr/>
        </p:nvSpPr>
        <p:spPr>
          <a:xfrm>
            <a:off x="6858016" y="1714488"/>
            <a:ext cx="3410152" cy="1791913"/>
          </a:xfrm>
          <a:custGeom>
            <a:avLst/>
            <a:gdLst>
              <a:gd name="connsiteX0" fmla="*/ 1906069 w 3239421"/>
              <a:gd name="connsiteY0" fmla="*/ 0 h 1751913"/>
              <a:gd name="connsiteX1" fmla="*/ 2350665 w 3239421"/>
              <a:gd name="connsiteY1" fmla="*/ 224701 h 1751913"/>
              <a:gd name="connsiteX2" fmla="*/ 2372340 w 3239421"/>
              <a:gd name="connsiteY2" fmla="*/ 262660 h 1751913"/>
              <a:gd name="connsiteX3" fmla="*/ 2412575 w 3239421"/>
              <a:gd name="connsiteY3" fmla="*/ 243693 h 1751913"/>
              <a:gd name="connsiteX4" fmla="*/ 2634415 w 3239421"/>
              <a:gd name="connsiteY4" fmla="*/ 204451 h 1751913"/>
              <a:gd name="connsiteX5" fmla="*/ 3239421 w 3239421"/>
              <a:gd name="connsiteY5" fmla="*/ 770195 h 1751913"/>
              <a:gd name="connsiteX6" fmla="*/ 2634415 w 3239421"/>
              <a:gd name="connsiteY6" fmla="*/ 1335939 h 1751913"/>
              <a:gd name="connsiteX7" fmla="*/ 2512485 w 3239421"/>
              <a:gd name="connsiteY7" fmla="*/ 1324445 h 1751913"/>
              <a:gd name="connsiteX8" fmla="*/ 2495654 w 3239421"/>
              <a:gd name="connsiteY8" fmla="*/ 1319560 h 1751913"/>
              <a:gd name="connsiteX9" fmla="*/ 2495568 w 3239421"/>
              <a:gd name="connsiteY9" fmla="*/ 1320356 h 1751913"/>
              <a:gd name="connsiteX10" fmla="*/ 2028846 w 3239421"/>
              <a:gd name="connsiteY10" fmla="*/ 1675742 h 1751913"/>
              <a:gd name="connsiteX11" fmla="*/ 1633807 w 3239421"/>
              <a:gd name="connsiteY11" fmla="*/ 1479508 h 1751913"/>
              <a:gd name="connsiteX12" fmla="*/ 1622139 w 3239421"/>
              <a:gd name="connsiteY12" fmla="*/ 1459425 h 1751913"/>
              <a:gd name="connsiteX13" fmla="*/ 1619277 w 3239421"/>
              <a:gd name="connsiteY13" fmla="*/ 1468029 h 1751913"/>
              <a:gd name="connsiteX14" fmla="*/ 1160302 w 3239421"/>
              <a:gd name="connsiteY14" fmla="*/ 1751913 h 1751913"/>
              <a:gd name="connsiteX15" fmla="*/ 701327 w 3239421"/>
              <a:gd name="connsiteY15" fmla="*/ 1468029 h 1751913"/>
              <a:gd name="connsiteX16" fmla="*/ 689083 w 3239421"/>
              <a:gd name="connsiteY16" fmla="*/ 1431225 h 1751913"/>
              <a:gd name="connsiteX17" fmla="*/ 658147 w 3239421"/>
              <a:gd name="connsiteY17" fmla="*/ 1441012 h 1751913"/>
              <a:gd name="connsiteX18" fmla="*/ 539561 w 3239421"/>
              <a:gd name="connsiteY18" fmla="*/ 1453136 h 1751913"/>
              <a:gd name="connsiteX19" fmla="*/ 0 w 3239421"/>
              <a:gd name="connsiteY19" fmla="*/ 952755 h 1751913"/>
              <a:gd name="connsiteX20" fmla="*/ 539561 w 3239421"/>
              <a:gd name="connsiteY20" fmla="*/ 452374 h 1751913"/>
              <a:gd name="connsiteX21" fmla="*/ 631451 w 3239421"/>
              <a:gd name="connsiteY21" fmla="*/ 460965 h 1751913"/>
              <a:gd name="connsiteX22" fmla="*/ 637672 w 3239421"/>
              <a:gd name="connsiteY22" fmla="*/ 402654 h 1751913"/>
              <a:gd name="connsiteX23" fmla="*/ 1157637 w 3239421"/>
              <a:gd name="connsiteY23" fmla="*/ 2203 h 1751913"/>
              <a:gd name="connsiteX24" fmla="*/ 1454383 w 3239421"/>
              <a:gd name="connsiteY24" fmla="*/ 87856 h 1751913"/>
              <a:gd name="connsiteX25" fmla="*/ 1530042 w 3239421"/>
              <a:gd name="connsiteY25" fmla="*/ 146843 h 1751913"/>
              <a:gd name="connsiteX26" fmla="*/ 1606294 w 3239421"/>
              <a:gd name="connsiteY26" fmla="*/ 87041 h 1751913"/>
              <a:gd name="connsiteX27" fmla="*/ 1906069 w 3239421"/>
              <a:gd name="connsiteY27" fmla="*/ 0 h 175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39421" h="1751913">
                <a:moveTo>
                  <a:pt x="1906069" y="0"/>
                </a:moveTo>
                <a:cubicBezTo>
                  <a:pt x="2091141" y="0"/>
                  <a:pt x="2254312" y="89132"/>
                  <a:pt x="2350665" y="224701"/>
                </a:cubicBezTo>
                <a:lnTo>
                  <a:pt x="2372340" y="262660"/>
                </a:lnTo>
                <a:lnTo>
                  <a:pt x="2412575" y="243693"/>
                </a:lnTo>
                <a:cubicBezTo>
                  <a:pt x="2481265" y="218365"/>
                  <a:pt x="2556102" y="204451"/>
                  <a:pt x="2634415" y="204451"/>
                </a:cubicBezTo>
                <a:cubicBezTo>
                  <a:pt x="2968551" y="204451"/>
                  <a:pt x="3239421" y="457743"/>
                  <a:pt x="3239421" y="770195"/>
                </a:cubicBezTo>
                <a:cubicBezTo>
                  <a:pt x="3239421" y="1082647"/>
                  <a:pt x="2968551" y="1335939"/>
                  <a:pt x="2634415" y="1335939"/>
                </a:cubicBezTo>
                <a:cubicBezTo>
                  <a:pt x="2592648" y="1335939"/>
                  <a:pt x="2551870" y="1331981"/>
                  <a:pt x="2512485" y="1324445"/>
                </a:cubicBezTo>
                <a:lnTo>
                  <a:pt x="2495654" y="1319560"/>
                </a:lnTo>
                <a:lnTo>
                  <a:pt x="2495568" y="1320356"/>
                </a:lnTo>
                <a:cubicBezTo>
                  <a:pt x="2451146" y="1523175"/>
                  <a:pt x="2259067" y="1675742"/>
                  <a:pt x="2028846" y="1675742"/>
                </a:cubicBezTo>
                <a:cubicBezTo>
                  <a:pt x="1864403" y="1675742"/>
                  <a:pt x="1719419" y="1597902"/>
                  <a:pt x="1633807" y="1479508"/>
                </a:cubicBezTo>
                <a:lnTo>
                  <a:pt x="1622139" y="1459425"/>
                </a:lnTo>
                <a:lnTo>
                  <a:pt x="1619277" y="1468029"/>
                </a:lnTo>
                <a:cubicBezTo>
                  <a:pt x="1543658" y="1634856"/>
                  <a:pt x="1366630" y="1751913"/>
                  <a:pt x="1160302" y="1751913"/>
                </a:cubicBezTo>
                <a:cubicBezTo>
                  <a:pt x="953974" y="1751913"/>
                  <a:pt x="776945" y="1634856"/>
                  <a:pt x="701327" y="1468029"/>
                </a:cubicBezTo>
                <a:lnTo>
                  <a:pt x="689083" y="1431225"/>
                </a:lnTo>
                <a:lnTo>
                  <a:pt x="658147" y="1441012"/>
                </a:lnTo>
                <a:cubicBezTo>
                  <a:pt x="619988" y="1448949"/>
                  <a:pt x="580302" y="1453136"/>
                  <a:pt x="539561" y="1453136"/>
                </a:cubicBezTo>
                <a:cubicBezTo>
                  <a:pt x="241570" y="1453136"/>
                  <a:pt x="0" y="1229108"/>
                  <a:pt x="0" y="952755"/>
                </a:cubicBezTo>
                <a:cubicBezTo>
                  <a:pt x="0" y="676402"/>
                  <a:pt x="241570" y="452374"/>
                  <a:pt x="539561" y="452374"/>
                </a:cubicBezTo>
                <a:lnTo>
                  <a:pt x="631451" y="460965"/>
                </a:lnTo>
                <a:lnTo>
                  <a:pt x="637672" y="402654"/>
                </a:lnTo>
                <a:cubicBezTo>
                  <a:pt x="687162" y="174117"/>
                  <a:pt x="901153" y="2203"/>
                  <a:pt x="1157637" y="2203"/>
                </a:cubicBezTo>
                <a:cubicBezTo>
                  <a:pt x="1267558" y="2203"/>
                  <a:pt x="1369675" y="33779"/>
                  <a:pt x="1454383" y="87856"/>
                </a:cubicBezTo>
                <a:lnTo>
                  <a:pt x="1530042" y="146843"/>
                </a:lnTo>
                <a:lnTo>
                  <a:pt x="1606294" y="87041"/>
                </a:lnTo>
                <a:cubicBezTo>
                  <a:pt x="1691867" y="32088"/>
                  <a:pt x="1795026" y="0"/>
                  <a:pt x="1906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80720" y="3483213"/>
            <a:ext cx="1845545" cy="733714"/>
          </a:xfrm>
          <a:custGeom>
            <a:avLst/>
            <a:gdLst>
              <a:gd name="connsiteX0" fmla="*/ 1906069 w 3239421"/>
              <a:gd name="connsiteY0" fmla="*/ 0 h 1751913"/>
              <a:gd name="connsiteX1" fmla="*/ 2350665 w 3239421"/>
              <a:gd name="connsiteY1" fmla="*/ 224701 h 1751913"/>
              <a:gd name="connsiteX2" fmla="*/ 2372340 w 3239421"/>
              <a:gd name="connsiteY2" fmla="*/ 262660 h 1751913"/>
              <a:gd name="connsiteX3" fmla="*/ 2412575 w 3239421"/>
              <a:gd name="connsiteY3" fmla="*/ 243693 h 1751913"/>
              <a:gd name="connsiteX4" fmla="*/ 2634415 w 3239421"/>
              <a:gd name="connsiteY4" fmla="*/ 204451 h 1751913"/>
              <a:gd name="connsiteX5" fmla="*/ 3239421 w 3239421"/>
              <a:gd name="connsiteY5" fmla="*/ 770195 h 1751913"/>
              <a:gd name="connsiteX6" fmla="*/ 2634415 w 3239421"/>
              <a:gd name="connsiteY6" fmla="*/ 1335939 h 1751913"/>
              <a:gd name="connsiteX7" fmla="*/ 2512485 w 3239421"/>
              <a:gd name="connsiteY7" fmla="*/ 1324445 h 1751913"/>
              <a:gd name="connsiteX8" fmla="*/ 2495654 w 3239421"/>
              <a:gd name="connsiteY8" fmla="*/ 1319560 h 1751913"/>
              <a:gd name="connsiteX9" fmla="*/ 2495568 w 3239421"/>
              <a:gd name="connsiteY9" fmla="*/ 1320356 h 1751913"/>
              <a:gd name="connsiteX10" fmla="*/ 2028846 w 3239421"/>
              <a:gd name="connsiteY10" fmla="*/ 1675742 h 1751913"/>
              <a:gd name="connsiteX11" fmla="*/ 1633807 w 3239421"/>
              <a:gd name="connsiteY11" fmla="*/ 1479508 h 1751913"/>
              <a:gd name="connsiteX12" fmla="*/ 1622139 w 3239421"/>
              <a:gd name="connsiteY12" fmla="*/ 1459425 h 1751913"/>
              <a:gd name="connsiteX13" fmla="*/ 1619277 w 3239421"/>
              <a:gd name="connsiteY13" fmla="*/ 1468029 h 1751913"/>
              <a:gd name="connsiteX14" fmla="*/ 1160302 w 3239421"/>
              <a:gd name="connsiteY14" fmla="*/ 1751913 h 1751913"/>
              <a:gd name="connsiteX15" fmla="*/ 701327 w 3239421"/>
              <a:gd name="connsiteY15" fmla="*/ 1468029 h 1751913"/>
              <a:gd name="connsiteX16" fmla="*/ 689083 w 3239421"/>
              <a:gd name="connsiteY16" fmla="*/ 1431225 h 1751913"/>
              <a:gd name="connsiteX17" fmla="*/ 658147 w 3239421"/>
              <a:gd name="connsiteY17" fmla="*/ 1441012 h 1751913"/>
              <a:gd name="connsiteX18" fmla="*/ 539561 w 3239421"/>
              <a:gd name="connsiteY18" fmla="*/ 1453136 h 1751913"/>
              <a:gd name="connsiteX19" fmla="*/ 0 w 3239421"/>
              <a:gd name="connsiteY19" fmla="*/ 952755 h 1751913"/>
              <a:gd name="connsiteX20" fmla="*/ 539561 w 3239421"/>
              <a:gd name="connsiteY20" fmla="*/ 452374 h 1751913"/>
              <a:gd name="connsiteX21" fmla="*/ 631451 w 3239421"/>
              <a:gd name="connsiteY21" fmla="*/ 460965 h 1751913"/>
              <a:gd name="connsiteX22" fmla="*/ 637672 w 3239421"/>
              <a:gd name="connsiteY22" fmla="*/ 402654 h 1751913"/>
              <a:gd name="connsiteX23" fmla="*/ 1157637 w 3239421"/>
              <a:gd name="connsiteY23" fmla="*/ 2203 h 1751913"/>
              <a:gd name="connsiteX24" fmla="*/ 1454383 w 3239421"/>
              <a:gd name="connsiteY24" fmla="*/ 87856 h 1751913"/>
              <a:gd name="connsiteX25" fmla="*/ 1530042 w 3239421"/>
              <a:gd name="connsiteY25" fmla="*/ 146843 h 1751913"/>
              <a:gd name="connsiteX26" fmla="*/ 1606294 w 3239421"/>
              <a:gd name="connsiteY26" fmla="*/ 87041 h 1751913"/>
              <a:gd name="connsiteX27" fmla="*/ 1906069 w 3239421"/>
              <a:gd name="connsiteY27" fmla="*/ 0 h 175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39421" h="1751913">
                <a:moveTo>
                  <a:pt x="1906069" y="0"/>
                </a:moveTo>
                <a:cubicBezTo>
                  <a:pt x="2091141" y="0"/>
                  <a:pt x="2254312" y="89132"/>
                  <a:pt x="2350665" y="224701"/>
                </a:cubicBezTo>
                <a:lnTo>
                  <a:pt x="2372340" y="262660"/>
                </a:lnTo>
                <a:lnTo>
                  <a:pt x="2412575" y="243693"/>
                </a:lnTo>
                <a:cubicBezTo>
                  <a:pt x="2481265" y="218365"/>
                  <a:pt x="2556102" y="204451"/>
                  <a:pt x="2634415" y="204451"/>
                </a:cubicBezTo>
                <a:cubicBezTo>
                  <a:pt x="2968551" y="204451"/>
                  <a:pt x="3239421" y="457743"/>
                  <a:pt x="3239421" y="770195"/>
                </a:cubicBezTo>
                <a:cubicBezTo>
                  <a:pt x="3239421" y="1082647"/>
                  <a:pt x="2968551" y="1335939"/>
                  <a:pt x="2634415" y="1335939"/>
                </a:cubicBezTo>
                <a:cubicBezTo>
                  <a:pt x="2592648" y="1335939"/>
                  <a:pt x="2551870" y="1331981"/>
                  <a:pt x="2512485" y="1324445"/>
                </a:cubicBezTo>
                <a:lnTo>
                  <a:pt x="2495654" y="1319560"/>
                </a:lnTo>
                <a:lnTo>
                  <a:pt x="2495568" y="1320356"/>
                </a:lnTo>
                <a:cubicBezTo>
                  <a:pt x="2451146" y="1523175"/>
                  <a:pt x="2259067" y="1675742"/>
                  <a:pt x="2028846" y="1675742"/>
                </a:cubicBezTo>
                <a:cubicBezTo>
                  <a:pt x="1864403" y="1675742"/>
                  <a:pt x="1719419" y="1597902"/>
                  <a:pt x="1633807" y="1479508"/>
                </a:cubicBezTo>
                <a:lnTo>
                  <a:pt x="1622139" y="1459425"/>
                </a:lnTo>
                <a:lnTo>
                  <a:pt x="1619277" y="1468029"/>
                </a:lnTo>
                <a:cubicBezTo>
                  <a:pt x="1543658" y="1634856"/>
                  <a:pt x="1366630" y="1751913"/>
                  <a:pt x="1160302" y="1751913"/>
                </a:cubicBezTo>
                <a:cubicBezTo>
                  <a:pt x="953974" y="1751913"/>
                  <a:pt x="776945" y="1634856"/>
                  <a:pt x="701327" y="1468029"/>
                </a:cubicBezTo>
                <a:lnTo>
                  <a:pt x="689083" y="1431225"/>
                </a:lnTo>
                <a:lnTo>
                  <a:pt x="658147" y="1441012"/>
                </a:lnTo>
                <a:cubicBezTo>
                  <a:pt x="619988" y="1448949"/>
                  <a:pt x="580302" y="1453136"/>
                  <a:pt x="539561" y="1453136"/>
                </a:cubicBezTo>
                <a:cubicBezTo>
                  <a:pt x="241570" y="1453136"/>
                  <a:pt x="0" y="1229108"/>
                  <a:pt x="0" y="952755"/>
                </a:cubicBezTo>
                <a:cubicBezTo>
                  <a:pt x="0" y="676402"/>
                  <a:pt x="241570" y="452374"/>
                  <a:pt x="539561" y="452374"/>
                </a:cubicBezTo>
                <a:lnTo>
                  <a:pt x="631451" y="460965"/>
                </a:lnTo>
                <a:lnTo>
                  <a:pt x="637672" y="402654"/>
                </a:lnTo>
                <a:cubicBezTo>
                  <a:pt x="687162" y="174117"/>
                  <a:pt x="901153" y="2203"/>
                  <a:pt x="1157637" y="2203"/>
                </a:cubicBezTo>
                <a:cubicBezTo>
                  <a:pt x="1267558" y="2203"/>
                  <a:pt x="1369675" y="33779"/>
                  <a:pt x="1454383" y="87856"/>
                </a:cubicBezTo>
                <a:lnTo>
                  <a:pt x="1530042" y="146843"/>
                </a:lnTo>
                <a:lnTo>
                  <a:pt x="1606294" y="87041"/>
                </a:lnTo>
                <a:cubicBezTo>
                  <a:pt x="1691867" y="32088"/>
                  <a:pt x="1795026" y="0"/>
                  <a:pt x="1906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4" name="Freeform 113"/>
          <p:cNvSpPr/>
          <p:nvPr/>
        </p:nvSpPr>
        <p:spPr>
          <a:xfrm>
            <a:off x="-1293969" y="4234041"/>
            <a:ext cx="2524788" cy="1326686"/>
          </a:xfrm>
          <a:custGeom>
            <a:avLst/>
            <a:gdLst>
              <a:gd name="connsiteX0" fmla="*/ 1906069 w 3239421"/>
              <a:gd name="connsiteY0" fmla="*/ 0 h 1751913"/>
              <a:gd name="connsiteX1" fmla="*/ 2350665 w 3239421"/>
              <a:gd name="connsiteY1" fmla="*/ 224701 h 1751913"/>
              <a:gd name="connsiteX2" fmla="*/ 2372340 w 3239421"/>
              <a:gd name="connsiteY2" fmla="*/ 262660 h 1751913"/>
              <a:gd name="connsiteX3" fmla="*/ 2412575 w 3239421"/>
              <a:gd name="connsiteY3" fmla="*/ 243693 h 1751913"/>
              <a:gd name="connsiteX4" fmla="*/ 2634415 w 3239421"/>
              <a:gd name="connsiteY4" fmla="*/ 204451 h 1751913"/>
              <a:gd name="connsiteX5" fmla="*/ 3239421 w 3239421"/>
              <a:gd name="connsiteY5" fmla="*/ 770195 h 1751913"/>
              <a:gd name="connsiteX6" fmla="*/ 2634415 w 3239421"/>
              <a:gd name="connsiteY6" fmla="*/ 1335939 h 1751913"/>
              <a:gd name="connsiteX7" fmla="*/ 2512485 w 3239421"/>
              <a:gd name="connsiteY7" fmla="*/ 1324445 h 1751913"/>
              <a:gd name="connsiteX8" fmla="*/ 2495654 w 3239421"/>
              <a:gd name="connsiteY8" fmla="*/ 1319560 h 1751913"/>
              <a:gd name="connsiteX9" fmla="*/ 2495568 w 3239421"/>
              <a:gd name="connsiteY9" fmla="*/ 1320356 h 1751913"/>
              <a:gd name="connsiteX10" fmla="*/ 2028846 w 3239421"/>
              <a:gd name="connsiteY10" fmla="*/ 1675742 h 1751913"/>
              <a:gd name="connsiteX11" fmla="*/ 1633807 w 3239421"/>
              <a:gd name="connsiteY11" fmla="*/ 1479508 h 1751913"/>
              <a:gd name="connsiteX12" fmla="*/ 1622139 w 3239421"/>
              <a:gd name="connsiteY12" fmla="*/ 1459425 h 1751913"/>
              <a:gd name="connsiteX13" fmla="*/ 1619277 w 3239421"/>
              <a:gd name="connsiteY13" fmla="*/ 1468029 h 1751913"/>
              <a:gd name="connsiteX14" fmla="*/ 1160302 w 3239421"/>
              <a:gd name="connsiteY14" fmla="*/ 1751913 h 1751913"/>
              <a:gd name="connsiteX15" fmla="*/ 701327 w 3239421"/>
              <a:gd name="connsiteY15" fmla="*/ 1468029 h 1751913"/>
              <a:gd name="connsiteX16" fmla="*/ 689083 w 3239421"/>
              <a:gd name="connsiteY16" fmla="*/ 1431225 h 1751913"/>
              <a:gd name="connsiteX17" fmla="*/ 658147 w 3239421"/>
              <a:gd name="connsiteY17" fmla="*/ 1441012 h 1751913"/>
              <a:gd name="connsiteX18" fmla="*/ 539561 w 3239421"/>
              <a:gd name="connsiteY18" fmla="*/ 1453136 h 1751913"/>
              <a:gd name="connsiteX19" fmla="*/ 0 w 3239421"/>
              <a:gd name="connsiteY19" fmla="*/ 952755 h 1751913"/>
              <a:gd name="connsiteX20" fmla="*/ 539561 w 3239421"/>
              <a:gd name="connsiteY20" fmla="*/ 452374 h 1751913"/>
              <a:gd name="connsiteX21" fmla="*/ 631451 w 3239421"/>
              <a:gd name="connsiteY21" fmla="*/ 460965 h 1751913"/>
              <a:gd name="connsiteX22" fmla="*/ 637672 w 3239421"/>
              <a:gd name="connsiteY22" fmla="*/ 402654 h 1751913"/>
              <a:gd name="connsiteX23" fmla="*/ 1157637 w 3239421"/>
              <a:gd name="connsiteY23" fmla="*/ 2203 h 1751913"/>
              <a:gd name="connsiteX24" fmla="*/ 1454383 w 3239421"/>
              <a:gd name="connsiteY24" fmla="*/ 87856 h 1751913"/>
              <a:gd name="connsiteX25" fmla="*/ 1530042 w 3239421"/>
              <a:gd name="connsiteY25" fmla="*/ 146843 h 1751913"/>
              <a:gd name="connsiteX26" fmla="*/ 1606294 w 3239421"/>
              <a:gd name="connsiteY26" fmla="*/ 87041 h 1751913"/>
              <a:gd name="connsiteX27" fmla="*/ 1906069 w 3239421"/>
              <a:gd name="connsiteY27" fmla="*/ 0 h 175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39421" h="1751913">
                <a:moveTo>
                  <a:pt x="1906069" y="0"/>
                </a:moveTo>
                <a:cubicBezTo>
                  <a:pt x="2091141" y="0"/>
                  <a:pt x="2254312" y="89132"/>
                  <a:pt x="2350665" y="224701"/>
                </a:cubicBezTo>
                <a:lnTo>
                  <a:pt x="2372340" y="262660"/>
                </a:lnTo>
                <a:lnTo>
                  <a:pt x="2412575" y="243693"/>
                </a:lnTo>
                <a:cubicBezTo>
                  <a:pt x="2481265" y="218365"/>
                  <a:pt x="2556102" y="204451"/>
                  <a:pt x="2634415" y="204451"/>
                </a:cubicBezTo>
                <a:cubicBezTo>
                  <a:pt x="2968551" y="204451"/>
                  <a:pt x="3239421" y="457743"/>
                  <a:pt x="3239421" y="770195"/>
                </a:cubicBezTo>
                <a:cubicBezTo>
                  <a:pt x="3239421" y="1082647"/>
                  <a:pt x="2968551" y="1335939"/>
                  <a:pt x="2634415" y="1335939"/>
                </a:cubicBezTo>
                <a:cubicBezTo>
                  <a:pt x="2592648" y="1335939"/>
                  <a:pt x="2551870" y="1331981"/>
                  <a:pt x="2512485" y="1324445"/>
                </a:cubicBezTo>
                <a:lnTo>
                  <a:pt x="2495654" y="1319560"/>
                </a:lnTo>
                <a:lnTo>
                  <a:pt x="2495568" y="1320356"/>
                </a:lnTo>
                <a:cubicBezTo>
                  <a:pt x="2451146" y="1523175"/>
                  <a:pt x="2259067" y="1675742"/>
                  <a:pt x="2028846" y="1675742"/>
                </a:cubicBezTo>
                <a:cubicBezTo>
                  <a:pt x="1864403" y="1675742"/>
                  <a:pt x="1719419" y="1597902"/>
                  <a:pt x="1633807" y="1479508"/>
                </a:cubicBezTo>
                <a:lnTo>
                  <a:pt x="1622139" y="1459425"/>
                </a:lnTo>
                <a:lnTo>
                  <a:pt x="1619277" y="1468029"/>
                </a:lnTo>
                <a:cubicBezTo>
                  <a:pt x="1543658" y="1634856"/>
                  <a:pt x="1366630" y="1751913"/>
                  <a:pt x="1160302" y="1751913"/>
                </a:cubicBezTo>
                <a:cubicBezTo>
                  <a:pt x="953974" y="1751913"/>
                  <a:pt x="776945" y="1634856"/>
                  <a:pt x="701327" y="1468029"/>
                </a:cubicBezTo>
                <a:lnTo>
                  <a:pt x="689083" y="1431225"/>
                </a:lnTo>
                <a:lnTo>
                  <a:pt x="658147" y="1441012"/>
                </a:lnTo>
                <a:cubicBezTo>
                  <a:pt x="619988" y="1448949"/>
                  <a:pt x="580302" y="1453136"/>
                  <a:pt x="539561" y="1453136"/>
                </a:cubicBezTo>
                <a:cubicBezTo>
                  <a:pt x="241570" y="1453136"/>
                  <a:pt x="0" y="1229108"/>
                  <a:pt x="0" y="952755"/>
                </a:cubicBezTo>
                <a:cubicBezTo>
                  <a:pt x="0" y="676402"/>
                  <a:pt x="241570" y="452374"/>
                  <a:pt x="539561" y="452374"/>
                </a:cubicBezTo>
                <a:lnTo>
                  <a:pt x="631451" y="460965"/>
                </a:lnTo>
                <a:lnTo>
                  <a:pt x="637672" y="402654"/>
                </a:lnTo>
                <a:cubicBezTo>
                  <a:pt x="687162" y="174117"/>
                  <a:pt x="901153" y="2203"/>
                  <a:pt x="1157637" y="2203"/>
                </a:cubicBezTo>
                <a:cubicBezTo>
                  <a:pt x="1267558" y="2203"/>
                  <a:pt x="1369675" y="33779"/>
                  <a:pt x="1454383" y="87856"/>
                </a:cubicBezTo>
                <a:lnTo>
                  <a:pt x="1530042" y="146843"/>
                </a:lnTo>
                <a:lnTo>
                  <a:pt x="1606294" y="87041"/>
                </a:lnTo>
                <a:cubicBezTo>
                  <a:pt x="1691867" y="32088"/>
                  <a:pt x="1795026" y="0"/>
                  <a:pt x="1906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6" name="Freeform 115"/>
          <p:cNvSpPr/>
          <p:nvPr/>
        </p:nvSpPr>
        <p:spPr>
          <a:xfrm>
            <a:off x="3500430" y="6321056"/>
            <a:ext cx="2043693" cy="1073888"/>
          </a:xfrm>
          <a:custGeom>
            <a:avLst/>
            <a:gdLst>
              <a:gd name="connsiteX0" fmla="*/ 1906069 w 3239421"/>
              <a:gd name="connsiteY0" fmla="*/ 0 h 1751913"/>
              <a:gd name="connsiteX1" fmla="*/ 2350665 w 3239421"/>
              <a:gd name="connsiteY1" fmla="*/ 224701 h 1751913"/>
              <a:gd name="connsiteX2" fmla="*/ 2372340 w 3239421"/>
              <a:gd name="connsiteY2" fmla="*/ 262660 h 1751913"/>
              <a:gd name="connsiteX3" fmla="*/ 2412575 w 3239421"/>
              <a:gd name="connsiteY3" fmla="*/ 243693 h 1751913"/>
              <a:gd name="connsiteX4" fmla="*/ 2634415 w 3239421"/>
              <a:gd name="connsiteY4" fmla="*/ 204451 h 1751913"/>
              <a:gd name="connsiteX5" fmla="*/ 3239421 w 3239421"/>
              <a:gd name="connsiteY5" fmla="*/ 770195 h 1751913"/>
              <a:gd name="connsiteX6" fmla="*/ 2634415 w 3239421"/>
              <a:gd name="connsiteY6" fmla="*/ 1335939 h 1751913"/>
              <a:gd name="connsiteX7" fmla="*/ 2512485 w 3239421"/>
              <a:gd name="connsiteY7" fmla="*/ 1324445 h 1751913"/>
              <a:gd name="connsiteX8" fmla="*/ 2495654 w 3239421"/>
              <a:gd name="connsiteY8" fmla="*/ 1319560 h 1751913"/>
              <a:gd name="connsiteX9" fmla="*/ 2495568 w 3239421"/>
              <a:gd name="connsiteY9" fmla="*/ 1320356 h 1751913"/>
              <a:gd name="connsiteX10" fmla="*/ 2028846 w 3239421"/>
              <a:gd name="connsiteY10" fmla="*/ 1675742 h 1751913"/>
              <a:gd name="connsiteX11" fmla="*/ 1633807 w 3239421"/>
              <a:gd name="connsiteY11" fmla="*/ 1479508 h 1751913"/>
              <a:gd name="connsiteX12" fmla="*/ 1622139 w 3239421"/>
              <a:gd name="connsiteY12" fmla="*/ 1459425 h 1751913"/>
              <a:gd name="connsiteX13" fmla="*/ 1619277 w 3239421"/>
              <a:gd name="connsiteY13" fmla="*/ 1468029 h 1751913"/>
              <a:gd name="connsiteX14" fmla="*/ 1160302 w 3239421"/>
              <a:gd name="connsiteY14" fmla="*/ 1751913 h 1751913"/>
              <a:gd name="connsiteX15" fmla="*/ 701327 w 3239421"/>
              <a:gd name="connsiteY15" fmla="*/ 1468029 h 1751913"/>
              <a:gd name="connsiteX16" fmla="*/ 689083 w 3239421"/>
              <a:gd name="connsiteY16" fmla="*/ 1431225 h 1751913"/>
              <a:gd name="connsiteX17" fmla="*/ 658147 w 3239421"/>
              <a:gd name="connsiteY17" fmla="*/ 1441012 h 1751913"/>
              <a:gd name="connsiteX18" fmla="*/ 539561 w 3239421"/>
              <a:gd name="connsiteY18" fmla="*/ 1453136 h 1751913"/>
              <a:gd name="connsiteX19" fmla="*/ 0 w 3239421"/>
              <a:gd name="connsiteY19" fmla="*/ 952755 h 1751913"/>
              <a:gd name="connsiteX20" fmla="*/ 539561 w 3239421"/>
              <a:gd name="connsiteY20" fmla="*/ 452374 h 1751913"/>
              <a:gd name="connsiteX21" fmla="*/ 631451 w 3239421"/>
              <a:gd name="connsiteY21" fmla="*/ 460965 h 1751913"/>
              <a:gd name="connsiteX22" fmla="*/ 637672 w 3239421"/>
              <a:gd name="connsiteY22" fmla="*/ 402654 h 1751913"/>
              <a:gd name="connsiteX23" fmla="*/ 1157637 w 3239421"/>
              <a:gd name="connsiteY23" fmla="*/ 2203 h 1751913"/>
              <a:gd name="connsiteX24" fmla="*/ 1454383 w 3239421"/>
              <a:gd name="connsiteY24" fmla="*/ 87856 h 1751913"/>
              <a:gd name="connsiteX25" fmla="*/ 1530042 w 3239421"/>
              <a:gd name="connsiteY25" fmla="*/ 146843 h 1751913"/>
              <a:gd name="connsiteX26" fmla="*/ 1606294 w 3239421"/>
              <a:gd name="connsiteY26" fmla="*/ 87041 h 1751913"/>
              <a:gd name="connsiteX27" fmla="*/ 1906069 w 3239421"/>
              <a:gd name="connsiteY27" fmla="*/ 0 h 175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39421" h="1751913">
                <a:moveTo>
                  <a:pt x="1906069" y="0"/>
                </a:moveTo>
                <a:cubicBezTo>
                  <a:pt x="2091141" y="0"/>
                  <a:pt x="2254312" y="89132"/>
                  <a:pt x="2350665" y="224701"/>
                </a:cubicBezTo>
                <a:lnTo>
                  <a:pt x="2372340" y="262660"/>
                </a:lnTo>
                <a:lnTo>
                  <a:pt x="2412575" y="243693"/>
                </a:lnTo>
                <a:cubicBezTo>
                  <a:pt x="2481265" y="218365"/>
                  <a:pt x="2556102" y="204451"/>
                  <a:pt x="2634415" y="204451"/>
                </a:cubicBezTo>
                <a:cubicBezTo>
                  <a:pt x="2968551" y="204451"/>
                  <a:pt x="3239421" y="457743"/>
                  <a:pt x="3239421" y="770195"/>
                </a:cubicBezTo>
                <a:cubicBezTo>
                  <a:pt x="3239421" y="1082647"/>
                  <a:pt x="2968551" y="1335939"/>
                  <a:pt x="2634415" y="1335939"/>
                </a:cubicBezTo>
                <a:cubicBezTo>
                  <a:pt x="2592648" y="1335939"/>
                  <a:pt x="2551870" y="1331981"/>
                  <a:pt x="2512485" y="1324445"/>
                </a:cubicBezTo>
                <a:lnTo>
                  <a:pt x="2495654" y="1319560"/>
                </a:lnTo>
                <a:lnTo>
                  <a:pt x="2495568" y="1320356"/>
                </a:lnTo>
                <a:cubicBezTo>
                  <a:pt x="2451146" y="1523175"/>
                  <a:pt x="2259067" y="1675742"/>
                  <a:pt x="2028846" y="1675742"/>
                </a:cubicBezTo>
                <a:cubicBezTo>
                  <a:pt x="1864403" y="1675742"/>
                  <a:pt x="1719419" y="1597902"/>
                  <a:pt x="1633807" y="1479508"/>
                </a:cubicBezTo>
                <a:lnTo>
                  <a:pt x="1622139" y="1459425"/>
                </a:lnTo>
                <a:lnTo>
                  <a:pt x="1619277" y="1468029"/>
                </a:lnTo>
                <a:cubicBezTo>
                  <a:pt x="1543658" y="1634856"/>
                  <a:pt x="1366630" y="1751913"/>
                  <a:pt x="1160302" y="1751913"/>
                </a:cubicBezTo>
                <a:cubicBezTo>
                  <a:pt x="953974" y="1751913"/>
                  <a:pt x="776945" y="1634856"/>
                  <a:pt x="701327" y="1468029"/>
                </a:cubicBezTo>
                <a:lnTo>
                  <a:pt x="689083" y="1431225"/>
                </a:lnTo>
                <a:lnTo>
                  <a:pt x="658147" y="1441012"/>
                </a:lnTo>
                <a:cubicBezTo>
                  <a:pt x="619988" y="1448949"/>
                  <a:pt x="580302" y="1453136"/>
                  <a:pt x="539561" y="1453136"/>
                </a:cubicBezTo>
                <a:cubicBezTo>
                  <a:pt x="241570" y="1453136"/>
                  <a:pt x="0" y="1229108"/>
                  <a:pt x="0" y="952755"/>
                </a:cubicBezTo>
                <a:cubicBezTo>
                  <a:pt x="0" y="676402"/>
                  <a:pt x="241570" y="452374"/>
                  <a:pt x="539561" y="452374"/>
                </a:cubicBezTo>
                <a:lnTo>
                  <a:pt x="631451" y="460965"/>
                </a:lnTo>
                <a:lnTo>
                  <a:pt x="637672" y="402654"/>
                </a:lnTo>
                <a:cubicBezTo>
                  <a:pt x="687162" y="174117"/>
                  <a:pt x="901153" y="2203"/>
                  <a:pt x="1157637" y="2203"/>
                </a:cubicBezTo>
                <a:cubicBezTo>
                  <a:pt x="1267558" y="2203"/>
                  <a:pt x="1369675" y="33779"/>
                  <a:pt x="1454383" y="87856"/>
                </a:cubicBezTo>
                <a:lnTo>
                  <a:pt x="1530042" y="146843"/>
                </a:lnTo>
                <a:lnTo>
                  <a:pt x="1606294" y="87041"/>
                </a:lnTo>
                <a:cubicBezTo>
                  <a:pt x="1691867" y="32088"/>
                  <a:pt x="1795026" y="0"/>
                  <a:pt x="1906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5" name="Freeform 114"/>
          <p:cNvSpPr/>
          <p:nvPr/>
        </p:nvSpPr>
        <p:spPr>
          <a:xfrm>
            <a:off x="5083327" y="2440393"/>
            <a:ext cx="1501100" cy="788774"/>
          </a:xfrm>
          <a:custGeom>
            <a:avLst/>
            <a:gdLst>
              <a:gd name="connsiteX0" fmla="*/ 1906069 w 3239421"/>
              <a:gd name="connsiteY0" fmla="*/ 0 h 1751913"/>
              <a:gd name="connsiteX1" fmla="*/ 2350665 w 3239421"/>
              <a:gd name="connsiteY1" fmla="*/ 224701 h 1751913"/>
              <a:gd name="connsiteX2" fmla="*/ 2372340 w 3239421"/>
              <a:gd name="connsiteY2" fmla="*/ 262660 h 1751913"/>
              <a:gd name="connsiteX3" fmla="*/ 2412575 w 3239421"/>
              <a:gd name="connsiteY3" fmla="*/ 243693 h 1751913"/>
              <a:gd name="connsiteX4" fmla="*/ 2634415 w 3239421"/>
              <a:gd name="connsiteY4" fmla="*/ 204451 h 1751913"/>
              <a:gd name="connsiteX5" fmla="*/ 3239421 w 3239421"/>
              <a:gd name="connsiteY5" fmla="*/ 770195 h 1751913"/>
              <a:gd name="connsiteX6" fmla="*/ 2634415 w 3239421"/>
              <a:gd name="connsiteY6" fmla="*/ 1335939 h 1751913"/>
              <a:gd name="connsiteX7" fmla="*/ 2512485 w 3239421"/>
              <a:gd name="connsiteY7" fmla="*/ 1324445 h 1751913"/>
              <a:gd name="connsiteX8" fmla="*/ 2495654 w 3239421"/>
              <a:gd name="connsiteY8" fmla="*/ 1319560 h 1751913"/>
              <a:gd name="connsiteX9" fmla="*/ 2495568 w 3239421"/>
              <a:gd name="connsiteY9" fmla="*/ 1320356 h 1751913"/>
              <a:gd name="connsiteX10" fmla="*/ 2028846 w 3239421"/>
              <a:gd name="connsiteY10" fmla="*/ 1675742 h 1751913"/>
              <a:gd name="connsiteX11" fmla="*/ 1633807 w 3239421"/>
              <a:gd name="connsiteY11" fmla="*/ 1479508 h 1751913"/>
              <a:gd name="connsiteX12" fmla="*/ 1622139 w 3239421"/>
              <a:gd name="connsiteY12" fmla="*/ 1459425 h 1751913"/>
              <a:gd name="connsiteX13" fmla="*/ 1619277 w 3239421"/>
              <a:gd name="connsiteY13" fmla="*/ 1468029 h 1751913"/>
              <a:gd name="connsiteX14" fmla="*/ 1160302 w 3239421"/>
              <a:gd name="connsiteY14" fmla="*/ 1751913 h 1751913"/>
              <a:gd name="connsiteX15" fmla="*/ 701327 w 3239421"/>
              <a:gd name="connsiteY15" fmla="*/ 1468029 h 1751913"/>
              <a:gd name="connsiteX16" fmla="*/ 689083 w 3239421"/>
              <a:gd name="connsiteY16" fmla="*/ 1431225 h 1751913"/>
              <a:gd name="connsiteX17" fmla="*/ 658147 w 3239421"/>
              <a:gd name="connsiteY17" fmla="*/ 1441012 h 1751913"/>
              <a:gd name="connsiteX18" fmla="*/ 539561 w 3239421"/>
              <a:gd name="connsiteY18" fmla="*/ 1453136 h 1751913"/>
              <a:gd name="connsiteX19" fmla="*/ 0 w 3239421"/>
              <a:gd name="connsiteY19" fmla="*/ 952755 h 1751913"/>
              <a:gd name="connsiteX20" fmla="*/ 539561 w 3239421"/>
              <a:gd name="connsiteY20" fmla="*/ 452374 h 1751913"/>
              <a:gd name="connsiteX21" fmla="*/ 631451 w 3239421"/>
              <a:gd name="connsiteY21" fmla="*/ 460965 h 1751913"/>
              <a:gd name="connsiteX22" fmla="*/ 637672 w 3239421"/>
              <a:gd name="connsiteY22" fmla="*/ 402654 h 1751913"/>
              <a:gd name="connsiteX23" fmla="*/ 1157637 w 3239421"/>
              <a:gd name="connsiteY23" fmla="*/ 2203 h 1751913"/>
              <a:gd name="connsiteX24" fmla="*/ 1454383 w 3239421"/>
              <a:gd name="connsiteY24" fmla="*/ 87856 h 1751913"/>
              <a:gd name="connsiteX25" fmla="*/ 1530042 w 3239421"/>
              <a:gd name="connsiteY25" fmla="*/ 146843 h 1751913"/>
              <a:gd name="connsiteX26" fmla="*/ 1606294 w 3239421"/>
              <a:gd name="connsiteY26" fmla="*/ 87041 h 1751913"/>
              <a:gd name="connsiteX27" fmla="*/ 1906069 w 3239421"/>
              <a:gd name="connsiteY27" fmla="*/ 0 h 175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39421" h="1751913">
                <a:moveTo>
                  <a:pt x="1906069" y="0"/>
                </a:moveTo>
                <a:cubicBezTo>
                  <a:pt x="2091141" y="0"/>
                  <a:pt x="2254312" y="89132"/>
                  <a:pt x="2350665" y="224701"/>
                </a:cubicBezTo>
                <a:lnTo>
                  <a:pt x="2372340" y="262660"/>
                </a:lnTo>
                <a:lnTo>
                  <a:pt x="2412575" y="243693"/>
                </a:lnTo>
                <a:cubicBezTo>
                  <a:pt x="2481265" y="218365"/>
                  <a:pt x="2556102" y="204451"/>
                  <a:pt x="2634415" y="204451"/>
                </a:cubicBezTo>
                <a:cubicBezTo>
                  <a:pt x="2968551" y="204451"/>
                  <a:pt x="3239421" y="457743"/>
                  <a:pt x="3239421" y="770195"/>
                </a:cubicBezTo>
                <a:cubicBezTo>
                  <a:pt x="3239421" y="1082647"/>
                  <a:pt x="2968551" y="1335939"/>
                  <a:pt x="2634415" y="1335939"/>
                </a:cubicBezTo>
                <a:cubicBezTo>
                  <a:pt x="2592648" y="1335939"/>
                  <a:pt x="2551870" y="1331981"/>
                  <a:pt x="2512485" y="1324445"/>
                </a:cubicBezTo>
                <a:lnTo>
                  <a:pt x="2495654" y="1319560"/>
                </a:lnTo>
                <a:lnTo>
                  <a:pt x="2495568" y="1320356"/>
                </a:lnTo>
                <a:cubicBezTo>
                  <a:pt x="2451146" y="1523175"/>
                  <a:pt x="2259067" y="1675742"/>
                  <a:pt x="2028846" y="1675742"/>
                </a:cubicBezTo>
                <a:cubicBezTo>
                  <a:pt x="1864403" y="1675742"/>
                  <a:pt x="1719419" y="1597902"/>
                  <a:pt x="1633807" y="1479508"/>
                </a:cubicBezTo>
                <a:lnTo>
                  <a:pt x="1622139" y="1459425"/>
                </a:lnTo>
                <a:lnTo>
                  <a:pt x="1619277" y="1468029"/>
                </a:lnTo>
                <a:cubicBezTo>
                  <a:pt x="1543658" y="1634856"/>
                  <a:pt x="1366630" y="1751913"/>
                  <a:pt x="1160302" y="1751913"/>
                </a:cubicBezTo>
                <a:cubicBezTo>
                  <a:pt x="953974" y="1751913"/>
                  <a:pt x="776945" y="1634856"/>
                  <a:pt x="701327" y="1468029"/>
                </a:cubicBezTo>
                <a:lnTo>
                  <a:pt x="689083" y="1431225"/>
                </a:lnTo>
                <a:lnTo>
                  <a:pt x="658147" y="1441012"/>
                </a:lnTo>
                <a:cubicBezTo>
                  <a:pt x="619988" y="1448949"/>
                  <a:pt x="580302" y="1453136"/>
                  <a:pt x="539561" y="1453136"/>
                </a:cubicBezTo>
                <a:cubicBezTo>
                  <a:pt x="241570" y="1453136"/>
                  <a:pt x="0" y="1229108"/>
                  <a:pt x="0" y="952755"/>
                </a:cubicBezTo>
                <a:cubicBezTo>
                  <a:pt x="0" y="676402"/>
                  <a:pt x="241570" y="452374"/>
                  <a:pt x="539561" y="452374"/>
                </a:cubicBezTo>
                <a:lnTo>
                  <a:pt x="631451" y="460965"/>
                </a:lnTo>
                <a:lnTo>
                  <a:pt x="637672" y="402654"/>
                </a:lnTo>
                <a:cubicBezTo>
                  <a:pt x="687162" y="174117"/>
                  <a:pt x="901153" y="2203"/>
                  <a:pt x="1157637" y="2203"/>
                </a:cubicBezTo>
                <a:cubicBezTo>
                  <a:pt x="1267558" y="2203"/>
                  <a:pt x="1369675" y="33779"/>
                  <a:pt x="1454383" y="87856"/>
                </a:cubicBezTo>
                <a:lnTo>
                  <a:pt x="1530042" y="146843"/>
                </a:lnTo>
                <a:lnTo>
                  <a:pt x="1606294" y="87041"/>
                </a:lnTo>
                <a:cubicBezTo>
                  <a:pt x="1691867" y="32088"/>
                  <a:pt x="1795026" y="0"/>
                  <a:pt x="1906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7" name="Freeform 116"/>
          <p:cNvSpPr/>
          <p:nvPr/>
        </p:nvSpPr>
        <p:spPr>
          <a:xfrm>
            <a:off x="6423003" y="177435"/>
            <a:ext cx="1783101" cy="936956"/>
          </a:xfrm>
          <a:custGeom>
            <a:avLst/>
            <a:gdLst>
              <a:gd name="connsiteX0" fmla="*/ 1906069 w 3239421"/>
              <a:gd name="connsiteY0" fmla="*/ 0 h 1751913"/>
              <a:gd name="connsiteX1" fmla="*/ 2350665 w 3239421"/>
              <a:gd name="connsiteY1" fmla="*/ 224701 h 1751913"/>
              <a:gd name="connsiteX2" fmla="*/ 2372340 w 3239421"/>
              <a:gd name="connsiteY2" fmla="*/ 262660 h 1751913"/>
              <a:gd name="connsiteX3" fmla="*/ 2412575 w 3239421"/>
              <a:gd name="connsiteY3" fmla="*/ 243693 h 1751913"/>
              <a:gd name="connsiteX4" fmla="*/ 2634415 w 3239421"/>
              <a:gd name="connsiteY4" fmla="*/ 204451 h 1751913"/>
              <a:gd name="connsiteX5" fmla="*/ 3239421 w 3239421"/>
              <a:gd name="connsiteY5" fmla="*/ 770195 h 1751913"/>
              <a:gd name="connsiteX6" fmla="*/ 2634415 w 3239421"/>
              <a:gd name="connsiteY6" fmla="*/ 1335939 h 1751913"/>
              <a:gd name="connsiteX7" fmla="*/ 2512485 w 3239421"/>
              <a:gd name="connsiteY7" fmla="*/ 1324445 h 1751913"/>
              <a:gd name="connsiteX8" fmla="*/ 2495654 w 3239421"/>
              <a:gd name="connsiteY8" fmla="*/ 1319560 h 1751913"/>
              <a:gd name="connsiteX9" fmla="*/ 2495568 w 3239421"/>
              <a:gd name="connsiteY9" fmla="*/ 1320356 h 1751913"/>
              <a:gd name="connsiteX10" fmla="*/ 2028846 w 3239421"/>
              <a:gd name="connsiteY10" fmla="*/ 1675742 h 1751913"/>
              <a:gd name="connsiteX11" fmla="*/ 1633807 w 3239421"/>
              <a:gd name="connsiteY11" fmla="*/ 1479508 h 1751913"/>
              <a:gd name="connsiteX12" fmla="*/ 1622139 w 3239421"/>
              <a:gd name="connsiteY12" fmla="*/ 1459425 h 1751913"/>
              <a:gd name="connsiteX13" fmla="*/ 1619277 w 3239421"/>
              <a:gd name="connsiteY13" fmla="*/ 1468029 h 1751913"/>
              <a:gd name="connsiteX14" fmla="*/ 1160302 w 3239421"/>
              <a:gd name="connsiteY14" fmla="*/ 1751913 h 1751913"/>
              <a:gd name="connsiteX15" fmla="*/ 701327 w 3239421"/>
              <a:gd name="connsiteY15" fmla="*/ 1468029 h 1751913"/>
              <a:gd name="connsiteX16" fmla="*/ 689083 w 3239421"/>
              <a:gd name="connsiteY16" fmla="*/ 1431225 h 1751913"/>
              <a:gd name="connsiteX17" fmla="*/ 658147 w 3239421"/>
              <a:gd name="connsiteY17" fmla="*/ 1441012 h 1751913"/>
              <a:gd name="connsiteX18" fmla="*/ 539561 w 3239421"/>
              <a:gd name="connsiteY18" fmla="*/ 1453136 h 1751913"/>
              <a:gd name="connsiteX19" fmla="*/ 0 w 3239421"/>
              <a:gd name="connsiteY19" fmla="*/ 952755 h 1751913"/>
              <a:gd name="connsiteX20" fmla="*/ 539561 w 3239421"/>
              <a:gd name="connsiteY20" fmla="*/ 452374 h 1751913"/>
              <a:gd name="connsiteX21" fmla="*/ 631451 w 3239421"/>
              <a:gd name="connsiteY21" fmla="*/ 460965 h 1751913"/>
              <a:gd name="connsiteX22" fmla="*/ 637672 w 3239421"/>
              <a:gd name="connsiteY22" fmla="*/ 402654 h 1751913"/>
              <a:gd name="connsiteX23" fmla="*/ 1157637 w 3239421"/>
              <a:gd name="connsiteY23" fmla="*/ 2203 h 1751913"/>
              <a:gd name="connsiteX24" fmla="*/ 1454383 w 3239421"/>
              <a:gd name="connsiteY24" fmla="*/ 87856 h 1751913"/>
              <a:gd name="connsiteX25" fmla="*/ 1530042 w 3239421"/>
              <a:gd name="connsiteY25" fmla="*/ 146843 h 1751913"/>
              <a:gd name="connsiteX26" fmla="*/ 1606294 w 3239421"/>
              <a:gd name="connsiteY26" fmla="*/ 87041 h 1751913"/>
              <a:gd name="connsiteX27" fmla="*/ 1906069 w 3239421"/>
              <a:gd name="connsiteY27" fmla="*/ 0 h 175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39421" h="1751913">
                <a:moveTo>
                  <a:pt x="1906069" y="0"/>
                </a:moveTo>
                <a:cubicBezTo>
                  <a:pt x="2091141" y="0"/>
                  <a:pt x="2254312" y="89132"/>
                  <a:pt x="2350665" y="224701"/>
                </a:cubicBezTo>
                <a:lnTo>
                  <a:pt x="2372340" y="262660"/>
                </a:lnTo>
                <a:lnTo>
                  <a:pt x="2412575" y="243693"/>
                </a:lnTo>
                <a:cubicBezTo>
                  <a:pt x="2481265" y="218365"/>
                  <a:pt x="2556102" y="204451"/>
                  <a:pt x="2634415" y="204451"/>
                </a:cubicBezTo>
                <a:cubicBezTo>
                  <a:pt x="2968551" y="204451"/>
                  <a:pt x="3239421" y="457743"/>
                  <a:pt x="3239421" y="770195"/>
                </a:cubicBezTo>
                <a:cubicBezTo>
                  <a:pt x="3239421" y="1082647"/>
                  <a:pt x="2968551" y="1335939"/>
                  <a:pt x="2634415" y="1335939"/>
                </a:cubicBezTo>
                <a:cubicBezTo>
                  <a:pt x="2592648" y="1335939"/>
                  <a:pt x="2551870" y="1331981"/>
                  <a:pt x="2512485" y="1324445"/>
                </a:cubicBezTo>
                <a:lnTo>
                  <a:pt x="2495654" y="1319560"/>
                </a:lnTo>
                <a:lnTo>
                  <a:pt x="2495568" y="1320356"/>
                </a:lnTo>
                <a:cubicBezTo>
                  <a:pt x="2451146" y="1523175"/>
                  <a:pt x="2259067" y="1675742"/>
                  <a:pt x="2028846" y="1675742"/>
                </a:cubicBezTo>
                <a:cubicBezTo>
                  <a:pt x="1864403" y="1675742"/>
                  <a:pt x="1719419" y="1597902"/>
                  <a:pt x="1633807" y="1479508"/>
                </a:cubicBezTo>
                <a:lnTo>
                  <a:pt x="1622139" y="1459425"/>
                </a:lnTo>
                <a:lnTo>
                  <a:pt x="1619277" y="1468029"/>
                </a:lnTo>
                <a:cubicBezTo>
                  <a:pt x="1543658" y="1634856"/>
                  <a:pt x="1366630" y="1751913"/>
                  <a:pt x="1160302" y="1751913"/>
                </a:cubicBezTo>
                <a:cubicBezTo>
                  <a:pt x="953974" y="1751913"/>
                  <a:pt x="776945" y="1634856"/>
                  <a:pt x="701327" y="1468029"/>
                </a:cubicBezTo>
                <a:lnTo>
                  <a:pt x="689083" y="1431225"/>
                </a:lnTo>
                <a:lnTo>
                  <a:pt x="658147" y="1441012"/>
                </a:lnTo>
                <a:cubicBezTo>
                  <a:pt x="619988" y="1448949"/>
                  <a:pt x="580302" y="1453136"/>
                  <a:pt x="539561" y="1453136"/>
                </a:cubicBezTo>
                <a:cubicBezTo>
                  <a:pt x="241570" y="1453136"/>
                  <a:pt x="0" y="1229108"/>
                  <a:pt x="0" y="952755"/>
                </a:cubicBezTo>
                <a:cubicBezTo>
                  <a:pt x="0" y="676402"/>
                  <a:pt x="241570" y="452374"/>
                  <a:pt x="539561" y="452374"/>
                </a:cubicBezTo>
                <a:lnTo>
                  <a:pt x="631451" y="460965"/>
                </a:lnTo>
                <a:lnTo>
                  <a:pt x="637672" y="402654"/>
                </a:lnTo>
                <a:cubicBezTo>
                  <a:pt x="687162" y="174117"/>
                  <a:pt x="901153" y="2203"/>
                  <a:pt x="1157637" y="2203"/>
                </a:cubicBezTo>
                <a:cubicBezTo>
                  <a:pt x="1267558" y="2203"/>
                  <a:pt x="1369675" y="33779"/>
                  <a:pt x="1454383" y="87856"/>
                </a:cubicBezTo>
                <a:lnTo>
                  <a:pt x="1530042" y="146843"/>
                </a:lnTo>
                <a:lnTo>
                  <a:pt x="1606294" y="87041"/>
                </a:lnTo>
                <a:cubicBezTo>
                  <a:pt x="1691867" y="32088"/>
                  <a:pt x="1795026" y="0"/>
                  <a:pt x="1906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8" name="Freeform 117"/>
          <p:cNvSpPr/>
          <p:nvPr/>
        </p:nvSpPr>
        <p:spPr>
          <a:xfrm>
            <a:off x="5489707" y="4143520"/>
            <a:ext cx="2697057" cy="1417207"/>
          </a:xfrm>
          <a:custGeom>
            <a:avLst/>
            <a:gdLst>
              <a:gd name="connsiteX0" fmla="*/ 1906069 w 3239421"/>
              <a:gd name="connsiteY0" fmla="*/ 0 h 1751913"/>
              <a:gd name="connsiteX1" fmla="*/ 2350665 w 3239421"/>
              <a:gd name="connsiteY1" fmla="*/ 224701 h 1751913"/>
              <a:gd name="connsiteX2" fmla="*/ 2372340 w 3239421"/>
              <a:gd name="connsiteY2" fmla="*/ 262660 h 1751913"/>
              <a:gd name="connsiteX3" fmla="*/ 2412575 w 3239421"/>
              <a:gd name="connsiteY3" fmla="*/ 243693 h 1751913"/>
              <a:gd name="connsiteX4" fmla="*/ 2634415 w 3239421"/>
              <a:gd name="connsiteY4" fmla="*/ 204451 h 1751913"/>
              <a:gd name="connsiteX5" fmla="*/ 3239421 w 3239421"/>
              <a:gd name="connsiteY5" fmla="*/ 770195 h 1751913"/>
              <a:gd name="connsiteX6" fmla="*/ 2634415 w 3239421"/>
              <a:gd name="connsiteY6" fmla="*/ 1335939 h 1751913"/>
              <a:gd name="connsiteX7" fmla="*/ 2512485 w 3239421"/>
              <a:gd name="connsiteY7" fmla="*/ 1324445 h 1751913"/>
              <a:gd name="connsiteX8" fmla="*/ 2495654 w 3239421"/>
              <a:gd name="connsiteY8" fmla="*/ 1319560 h 1751913"/>
              <a:gd name="connsiteX9" fmla="*/ 2495568 w 3239421"/>
              <a:gd name="connsiteY9" fmla="*/ 1320356 h 1751913"/>
              <a:gd name="connsiteX10" fmla="*/ 2028846 w 3239421"/>
              <a:gd name="connsiteY10" fmla="*/ 1675742 h 1751913"/>
              <a:gd name="connsiteX11" fmla="*/ 1633807 w 3239421"/>
              <a:gd name="connsiteY11" fmla="*/ 1479508 h 1751913"/>
              <a:gd name="connsiteX12" fmla="*/ 1622139 w 3239421"/>
              <a:gd name="connsiteY12" fmla="*/ 1459425 h 1751913"/>
              <a:gd name="connsiteX13" fmla="*/ 1619277 w 3239421"/>
              <a:gd name="connsiteY13" fmla="*/ 1468029 h 1751913"/>
              <a:gd name="connsiteX14" fmla="*/ 1160302 w 3239421"/>
              <a:gd name="connsiteY14" fmla="*/ 1751913 h 1751913"/>
              <a:gd name="connsiteX15" fmla="*/ 701327 w 3239421"/>
              <a:gd name="connsiteY15" fmla="*/ 1468029 h 1751913"/>
              <a:gd name="connsiteX16" fmla="*/ 689083 w 3239421"/>
              <a:gd name="connsiteY16" fmla="*/ 1431225 h 1751913"/>
              <a:gd name="connsiteX17" fmla="*/ 658147 w 3239421"/>
              <a:gd name="connsiteY17" fmla="*/ 1441012 h 1751913"/>
              <a:gd name="connsiteX18" fmla="*/ 539561 w 3239421"/>
              <a:gd name="connsiteY18" fmla="*/ 1453136 h 1751913"/>
              <a:gd name="connsiteX19" fmla="*/ 0 w 3239421"/>
              <a:gd name="connsiteY19" fmla="*/ 952755 h 1751913"/>
              <a:gd name="connsiteX20" fmla="*/ 539561 w 3239421"/>
              <a:gd name="connsiteY20" fmla="*/ 452374 h 1751913"/>
              <a:gd name="connsiteX21" fmla="*/ 631451 w 3239421"/>
              <a:gd name="connsiteY21" fmla="*/ 460965 h 1751913"/>
              <a:gd name="connsiteX22" fmla="*/ 637672 w 3239421"/>
              <a:gd name="connsiteY22" fmla="*/ 402654 h 1751913"/>
              <a:gd name="connsiteX23" fmla="*/ 1157637 w 3239421"/>
              <a:gd name="connsiteY23" fmla="*/ 2203 h 1751913"/>
              <a:gd name="connsiteX24" fmla="*/ 1454383 w 3239421"/>
              <a:gd name="connsiteY24" fmla="*/ 87856 h 1751913"/>
              <a:gd name="connsiteX25" fmla="*/ 1530042 w 3239421"/>
              <a:gd name="connsiteY25" fmla="*/ 146843 h 1751913"/>
              <a:gd name="connsiteX26" fmla="*/ 1606294 w 3239421"/>
              <a:gd name="connsiteY26" fmla="*/ 87041 h 1751913"/>
              <a:gd name="connsiteX27" fmla="*/ 1906069 w 3239421"/>
              <a:gd name="connsiteY27" fmla="*/ 0 h 175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39421" h="1751913">
                <a:moveTo>
                  <a:pt x="1906069" y="0"/>
                </a:moveTo>
                <a:cubicBezTo>
                  <a:pt x="2091141" y="0"/>
                  <a:pt x="2254312" y="89132"/>
                  <a:pt x="2350665" y="224701"/>
                </a:cubicBezTo>
                <a:lnTo>
                  <a:pt x="2372340" y="262660"/>
                </a:lnTo>
                <a:lnTo>
                  <a:pt x="2412575" y="243693"/>
                </a:lnTo>
                <a:cubicBezTo>
                  <a:pt x="2481265" y="218365"/>
                  <a:pt x="2556102" y="204451"/>
                  <a:pt x="2634415" y="204451"/>
                </a:cubicBezTo>
                <a:cubicBezTo>
                  <a:pt x="2968551" y="204451"/>
                  <a:pt x="3239421" y="457743"/>
                  <a:pt x="3239421" y="770195"/>
                </a:cubicBezTo>
                <a:cubicBezTo>
                  <a:pt x="3239421" y="1082647"/>
                  <a:pt x="2968551" y="1335939"/>
                  <a:pt x="2634415" y="1335939"/>
                </a:cubicBezTo>
                <a:cubicBezTo>
                  <a:pt x="2592648" y="1335939"/>
                  <a:pt x="2551870" y="1331981"/>
                  <a:pt x="2512485" y="1324445"/>
                </a:cubicBezTo>
                <a:lnTo>
                  <a:pt x="2495654" y="1319560"/>
                </a:lnTo>
                <a:lnTo>
                  <a:pt x="2495568" y="1320356"/>
                </a:lnTo>
                <a:cubicBezTo>
                  <a:pt x="2451146" y="1523175"/>
                  <a:pt x="2259067" y="1675742"/>
                  <a:pt x="2028846" y="1675742"/>
                </a:cubicBezTo>
                <a:cubicBezTo>
                  <a:pt x="1864403" y="1675742"/>
                  <a:pt x="1719419" y="1597902"/>
                  <a:pt x="1633807" y="1479508"/>
                </a:cubicBezTo>
                <a:lnTo>
                  <a:pt x="1622139" y="1459425"/>
                </a:lnTo>
                <a:lnTo>
                  <a:pt x="1619277" y="1468029"/>
                </a:lnTo>
                <a:cubicBezTo>
                  <a:pt x="1543658" y="1634856"/>
                  <a:pt x="1366630" y="1751913"/>
                  <a:pt x="1160302" y="1751913"/>
                </a:cubicBezTo>
                <a:cubicBezTo>
                  <a:pt x="953974" y="1751913"/>
                  <a:pt x="776945" y="1634856"/>
                  <a:pt x="701327" y="1468029"/>
                </a:cubicBezTo>
                <a:lnTo>
                  <a:pt x="689083" y="1431225"/>
                </a:lnTo>
                <a:lnTo>
                  <a:pt x="658147" y="1441012"/>
                </a:lnTo>
                <a:cubicBezTo>
                  <a:pt x="619988" y="1448949"/>
                  <a:pt x="580302" y="1453136"/>
                  <a:pt x="539561" y="1453136"/>
                </a:cubicBezTo>
                <a:cubicBezTo>
                  <a:pt x="241570" y="1453136"/>
                  <a:pt x="0" y="1229108"/>
                  <a:pt x="0" y="952755"/>
                </a:cubicBezTo>
                <a:cubicBezTo>
                  <a:pt x="0" y="676402"/>
                  <a:pt x="241570" y="452374"/>
                  <a:pt x="539561" y="452374"/>
                </a:cubicBezTo>
                <a:lnTo>
                  <a:pt x="631451" y="460965"/>
                </a:lnTo>
                <a:lnTo>
                  <a:pt x="637672" y="402654"/>
                </a:lnTo>
                <a:cubicBezTo>
                  <a:pt x="687162" y="174117"/>
                  <a:pt x="901153" y="2203"/>
                  <a:pt x="1157637" y="2203"/>
                </a:cubicBezTo>
                <a:cubicBezTo>
                  <a:pt x="1267558" y="2203"/>
                  <a:pt x="1369675" y="33779"/>
                  <a:pt x="1454383" y="87856"/>
                </a:cubicBezTo>
                <a:lnTo>
                  <a:pt x="1530042" y="146843"/>
                </a:lnTo>
                <a:lnTo>
                  <a:pt x="1606294" y="87041"/>
                </a:lnTo>
                <a:cubicBezTo>
                  <a:pt x="1691867" y="32088"/>
                  <a:pt x="1795026" y="0"/>
                  <a:pt x="19060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6" name="Group 45"/>
          <p:cNvGrpSpPr/>
          <p:nvPr/>
        </p:nvGrpSpPr>
        <p:grpSpPr>
          <a:xfrm rot="16200000">
            <a:off x="40240" y="3430413"/>
            <a:ext cx="2870278" cy="2565195"/>
            <a:chOff x="3564812" y="416129"/>
            <a:chExt cx="2870278" cy="2565195"/>
          </a:xfrm>
        </p:grpSpPr>
        <p:sp>
          <p:nvSpPr>
            <p:cNvPr id="35" name="Freeform 34"/>
            <p:cNvSpPr/>
            <p:nvPr/>
          </p:nvSpPr>
          <p:spPr>
            <a:xfrm rot="2700000">
              <a:off x="3531260" y="449681"/>
              <a:ext cx="2565195" cy="2498091"/>
            </a:xfrm>
            <a:custGeom>
              <a:avLst/>
              <a:gdLst>
                <a:gd name="connsiteX0" fmla="*/ 614971 w 1525236"/>
                <a:gd name="connsiteY0" fmla="*/ 0 h 1485337"/>
                <a:gd name="connsiteX1" fmla="*/ 1525236 w 1525236"/>
                <a:gd name="connsiteY1" fmla="*/ 910265 h 1485337"/>
                <a:gd name="connsiteX2" fmla="*/ 1511365 w 1525236"/>
                <a:gd name="connsiteY2" fmla="*/ 926279 h 1485337"/>
                <a:gd name="connsiteX3" fmla="*/ 1299290 w 1525236"/>
                <a:gd name="connsiteY3" fmla="*/ 1398093 h 1485337"/>
                <a:gd name="connsiteX4" fmla="*/ 1285975 w 1525236"/>
                <a:gd name="connsiteY4" fmla="*/ 1485337 h 1485337"/>
                <a:gd name="connsiteX5" fmla="*/ 0 w 1525236"/>
                <a:gd name="connsiteY5" fmla="*/ 1485337 h 1485337"/>
                <a:gd name="connsiteX6" fmla="*/ 5067 w 1525236"/>
                <a:gd name="connsiteY6" fmla="*/ 1384997 h 1485337"/>
                <a:gd name="connsiteX7" fmla="*/ 575799 w 1525236"/>
                <a:gd name="connsiteY7" fmla="*/ 42587 h 1485337"/>
                <a:gd name="connsiteX8" fmla="*/ 614971 w 1525236"/>
                <a:gd name="connsiteY8" fmla="*/ 0 h 148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236" h="1485337">
                  <a:moveTo>
                    <a:pt x="614971" y="0"/>
                  </a:moveTo>
                  <a:lnTo>
                    <a:pt x="1525236" y="910265"/>
                  </a:lnTo>
                  <a:lnTo>
                    <a:pt x="1511365" y="926279"/>
                  </a:lnTo>
                  <a:cubicBezTo>
                    <a:pt x="1408648" y="1063628"/>
                    <a:pt x="1334930" y="1223925"/>
                    <a:pt x="1299290" y="1398093"/>
                  </a:cubicBezTo>
                  <a:lnTo>
                    <a:pt x="1285975" y="1485337"/>
                  </a:lnTo>
                  <a:lnTo>
                    <a:pt x="0" y="1485337"/>
                  </a:lnTo>
                  <a:lnTo>
                    <a:pt x="5067" y="1384997"/>
                  </a:lnTo>
                  <a:cubicBezTo>
                    <a:pt x="56757" y="876016"/>
                    <a:pt x="262863" y="412684"/>
                    <a:pt x="575799" y="42587"/>
                  </a:cubicBezTo>
                  <a:lnTo>
                    <a:pt x="614971" y="0"/>
                  </a:lnTo>
                  <a:close/>
                </a:path>
              </a:pathLst>
            </a:custGeom>
            <a:solidFill>
              <a:srgbClr val="64D0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 rot="2700000">
              <a:off x="4411190" y="821867"/>
              <a:ext cx="1549709" cy="2498091"/>
            </a:xfrm>
            <a:custGeom>
              <a:avLst/>
              <a:gdLst>
                <a:gd name="connsiteX0" fmla="*/ 187 w 1549709"/>
                <a:gd name="connsiteY0" fmla="*/ 0 h 2498091"/>
                <a:gd name="connsiteX1" fmla="*/ 1531102 w 1549709"/>
                <a:gd name="connsiteY1" fmla="*/ 1530915 h 2498091"/>
                <a:gd name="connsiteX2" fmla="*/ 1507774 w 1549709"/>
                <a:gd name="connsiteY2" fmla="*/ 1557848 h 2498091"/>
                <a:gd name="connsiteX3" fmla="*/ 1387592 w 1549709"/>
                <a:gd name="connsiteY3" fmla="*/ 1738095 h 2498091"/>
                <a:gd name="connsiteX4" fmla="*/ 1342137 w 1549709"/>
                <a:gd name="connsiteY4" fmla="*/ 1825552 h 2498091"/>
                <a:gd name="connsiteX5" fmla="*/ 1549709 w 1549709"/>
                <a:gd name="connsiteY5" fmla="*/ 2078068 h 2498091"/>
                <a:gd name="connsiteX6" fmla="*/ 1208726 w 1549709"/>
                <a:gd name="connsiteY6" fmla="*/ 2133950 h 2498091"/>
                <a:gd name="connsiteX7" fmla="*/ 1207823 w 1549709"/>
                <a:gd name="connsiteY7" fmla="*/ 2136282 h 2498091"/>
                <a:gd name="connsiteX8" fmla="*/ 1151099 w 1549709"/>
                <a:gd name="connsiteY8" fmla="*/ 2351361 h 2498091"/>
                <a:gd name="connsiteX9" fmla="*/ 1128705 w 1549709"/>
                <a:gd name="connsiteY9" fmla="*/ 2498091 h 2498091"/>
                <a:gd name="connsiteX10" fmla="*/ 685277 w 1549709"/>
                <a:gd name="connsiteY10" fmla="*/ 2498091 h 2498091"/>
                <a:gd name="connsiteX11" fmla="*/ 714901 w 1549709"/>
                <a:gd name="connsiteY11" fmla="*/ 2303983 h 2498091"/>
                <a:gd name="connsiteX12" fmla="*/ 1186985 w 1549709"/>
                <a:gd name="connsiteY12" fmla="*/ 1253713 h 2498091"/>
                <a:gd name="connsiteX13" fmla="*/ 1217862 w 1549709"/>
                <a:gd name="connsiteY13" fmla="*/ 1218066 h 2498091"/>
                <a:gd name="connsiteX14" fmla="*/ 0 w 1549709"/>
                <a:gd name="connsiteY14" fmla="*/ 203 h 249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9709" h="2498091">
                  <a:moveTo>
                    <a:pt x="187" y="0"/>
                  </a:moveTo>
                  <a:lnTo>
                    <a:pt x="1531102" y="1530915"/>
                  </a:lnTo>
                  <a:lnTo>
                    <a:pt x="1507774" y="1557848"/>
                  </a:lnTo>
                  <a:cubicBezTo>
                    <a:pt x="1464585" y="1615598"/>
                    <a:pt x="1424445" y="1675759"/>
                    <a:pt x="1387592" y="1738095"/>
                  </a:cubicBezTo>
                  <a:lnTo>
                    <a:pt x="1342137" y="1825552"/>
                  </a:lnTo>
                  <a:lnTo>
                    <a:pt x="1549709" y="2078068"/>
                  </a:lnTo>
                  <a:lnTo>
                    <a:pt x="1208726" y="2133950"/>
                  </a:lnTo>
                  <a:lnTo>
                    <a:pt x="1207823" y="2136282"/>
                  </a:lnTo>
                  <a:cubicBezTo>
                    <a:pt x="1185072" y="2206358"/>
                    <a:pt x="1166084" y="2278131"/>
                    <a:pt x="1151099" y="2351361"/>
                  </a:cubicBezTo>
                  <a:lnTo>
                    <a:pt x="1128705" y="2498091"/>
                  </a:lnTo>
                  <a:lnTo>
                    <a:pt x="685277" y="2498091"/>
                  </a:lnTo>
                  <a:lnTo>
                    <a:pt x="714901" y="2303983"/>
                  </a:lnTo>
                  <a:cubicBezTo>
                    <a:pt x="794237" y="1916281"/>
                    <a:pt x="958334" y="1559456"/>
                    <a:pt x="1186985" y="1253713"/>
                  </a:cubicBezTo>
                  <a:lnTo>
                    <a:pt x="1217862" y="1218066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2AC6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190078" y="4366048"/>
            <a:ext cx="94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prstClr val="white"/>
                </a:solidFill>
                <a:latin typeface="Calibri" panose="020F0502020204030204"/>
              </a:rPr>
              <a:t>01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7972" y="4826317"/>
            <a:ext cx="2245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d-ID" sz="2000" b="1" dirty="0" smtClean="0">
                <a:solidFill>
                  <a:prstClr val="white"/>
                </a:solidFill>
                <a:latin typeface="Calibri" panose="020F0502020204030204"/>
              </a:rPr>
              <a:t>Pembukaan Acara</a:t>
            </a:r>
            <a:endParaRPr lang="fi-FI" sz="20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786248" y="4849221"/>
            <a:ext cx="17283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 rot="18876924">
            <a:off x="426939" y="1196222"/>
            <a:ext cx="2870278" cy="2565195"/>
            <a:chOff x="3564812" y="416129"/>
            <a:chExt cx="2870278" cy="2565195"/>
          </a:xfrm>
        </p:grpSpPr>
        <p:sp>
          <p:nvSpPr>
            <p:cNvPr id="62" name="Freeform 61"/>
            <p:cNvSpPr/>
            <p:nvPr/>
          </p:nvSpPr>
          <p:spPr>
            <a:xfrm rot="2700000">
              <a:off x="3531260" y="449681"/>
              <a:ext cx="2565195" cy="2498091"/>
            </a:xfrm>
            <a:custGeom>
              <a:avLst/>
              <a:gdLst>
                <a:gd name="connsiteX0" fmla="*/ 614971 w 1525236"/>
                <a:gd name="connsiteY0" fmla="*/ 0 h 1485337"/>
                <a:gd name="connsiteX1" fmla="*/ 1525236 w 1525236"/>
                <a:gd name="connsiteY1" fmla="*/ 910265 h 1485337"/>
                <a:gd name="connsiteX2" fmla="*/ 1511365 w 1525236"/>
                <a:gd name="connsiteY2" fmla="*/ 926279 h 1485337"/>
                <a:gd name="connsiteX3" fmla="*/ 1299290 w 1525236"/>
                <a:gd name="connsiteY3" fmla="*/ 1398093 h 1485337"/>
                <a:gd name="connsiteX4" fmla="*/ 1285975 w 1525236"/>
                <a:gd name="connsiteY4" fmla="*/ 1485337 h 1485337"/>
                <a:gd name="connsiteX5" fmla="*/ 0 w 1525236"/>
                <a:gd name="connsiteY5" fmla="*/ 1485337 h 1485337"/>
                <a:gd name="connsiteX6" fmla="*/ 5067 w 1525236"/>
                <a:gd name="connsiteY6" fmla="*/ 1384997 h 1485337"/>
                <a:gd name="connsiteX7" fmla="*/ 575799 w 1525236"/>
                <a:gd name="connsiteY7" fmla="*/ 42587 h 1485337"/>
                <a:gd name="connsiteX8" fmla="*/ 614971 w 1525236"/>
                <a:gd name="connsiteY8" fmla="*/ 0 h 148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236" h="1485337">
                  <a:moveTo>
                    <a:pt x="614971" y="0"/>
                  </a:moveTo>
                  <a:lnTo>
                    <a:pt x="1525236" y="910265"/>
                  </a:lnTo>
                  <a:lnTo>
                    <a:pt x="1511365" y="926279"/>
                  </a:lnTo>
                  <a:cubicBezTo>
                    <a:pt x="1408648" y="1063628"/>
                    <a:pt x="1334930" y="1223925"/>
                    <a:pt x="1299290" y="1398093"/>
                  </a:cubicBezTo>
                  <a:lnTo>
                    <a:pt x="1285975" y="1485337"/>
                  </a:lnTo>
                  <a:lnTo>
                    <a:pt x="0" y="1485337"/>
                  </a:lnTo>
                  <a:lnTo>
                    <a:pt x="5067" y="1384997"/>
                  </a:lnTo>
                  <a:cubicBezTo>
                    <a:pt x="56757" y="876016"/>
                    <a:pt x="262863" y="412684"/>
                    <a:pt x="575799" y="42587"/>
                  </a:cubicBezTo>
                  <a:lnTo>
                    <a:pt x="614971" y="0"/>
                  </a:lnTo>
                  <a:close/>
                </a:path>
              </a:pathLst>
            </a:custGeom>
            <a:solidFill>
              <a:srgbClr val="38B0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2700000">
              <a:off x="4411190" y="821867"/>
              <a:ext cx="1549709" cy="2498091"/>
            </a:xfrm>
            <a:custGeom>
              <a:avLst/>
              <a:gdLst>
                <a:gd name="connsiteX0" fmla="*/ 187 w 1549709"/>
                <a:gd name="connsiteY0" fmla="*/ 0 h 2498091"/>
                <a:gd name="connsiteX1" fmla="*/ 1531102 w 1549709"/>
                <a:gd name="connsiteY1" fmla="*/ 1530915 h 2498091"/>
                <a:gd name="connsiteX2" fmla="*/ 1507774 w 1549709"/>
                <a:gd name="connsiteY2" fmla="*/ 1557848 h 2498091"/>
                <a:gd name="connsiteX3" fmla="*/ 1387592 w 1549709"/>
                <a:gd name="connsiteY3" fmla="*/ 1738095 h 2498091"/>
                <a:gd name="connsiteX4" fmla="*/ 1342137 w 1549709"/>
                <a:gd name="connsiteY4" fmla="*/ 1825552 h 2498091"/>
                <a:gd name="connsiteX5" fmla="*/ 1549709 w 1549709"/>
                <a:gd name="connsiteY5" fmla="*/ 2078068 h 2498091"/>
                <a:gd name="connsiteX6" fmla="*/ 1208726 w 1549709"/>
                <a:gd name="connsiteY6" fmla="*/ 2133950 h 2498091"/>
                <a:gd name="connsiteX7" fmla="*/ 1207823 w 1549709"/>
                <a:gd name="connsiteY7" fmla="*/ 2136282 h 2498091"/>
                <a:gd name="connsiteX8" fmla="*/ 1151099 w 1549709"/>
                <a:gd name="connsiteY8" fmla="*/ 2351361 h 2498091"/>
                <a:gd name="connsiteX9" fmla="*/ 1128705 w 1549709"/>
                <a:gd name="connsiteY9" fmla="*/ 2498091 h 2498091"/>
                <a:gd name="connsiteX10" fmla="*/ 685277 w 1549709"/>
                <a:gd name="connsiteY10" fmla="*/ 2498091 h 2498091"/>
                <a:gd name="connsiteX11" fmla="*/ 714901 w 1549709"/>
                <a:gd name="connsiteY11" fmla="*/ 2303983 h 2498091"/>
                <a:gd name="connsiteX12" fmla="*/ 1186985 w 1549709"/>
                <a:gd name="connsiteY12" fmla="*/ 1253713 h 2498091"/>
                <a:gd name="connsiteX13" fmla="*/ 1217862 w 1549709"/>
                <a:gd name="connsiteY13" fmla="*/ 1218066 h 2498091"/>
                <a:gd name="connsiteX14" fmla="*/ 0 w 1549709"/>
                <a:gd name="connsiteY14" fmla="*/ 203 h 249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9709" h="2498091">
                  <a:moveTo>
                    <a:pt x="187" y="0"/>
                  </a:moveTo>
                  <a:lnTo>
                    <a:pt x="1531102" y="1530915"/>
                  </a:lnTo>
                  <a:lnTo>
                    <a:pt x="1507774" y="1557848"/>
                  </a:lnTo>
                  <a:cubicBezTo>
                    <a:pt x="1464585" y="1615598"/>
                    <a:pt x="1424445" y="1675759"/>
                    <a:pt x="1387592" y="1738095"/>
                  </a:cubicBezTo>
                  <a:lnTo>
                    <a:pt x="1342137" y="1825552"/>
                  </a:lnTo>
                  <a:lnTo>
                    <a:pt x="1549709" y="2078068"/>
                  </a:lnTo>
                  <a:lnTo>
                    <a:pt x="1208726" y="2133950"/>
                  </a:lnTo>
                  <a:lnTo>
                    <a:pt x="1207823" y="2136282"/>
                  </a:lnTo>
                  <a:cubicBezTo>
                    <a:pt x="1185072" y="2206358"/>
                    <a:pt x="1166084" y="2278131"/>
                    <a:pt x="1151099" y="2351361"/>
                  </a:cubicBezTo>
                  <a:lnTo>
                    <a:pt x="1128705" y="2498091"/>
                  </a:lnTo>
                  <a:lnTo>
                    <a:pt x="685277" y="2498091"/>
                  </a:lnTo>
                  <a:lnTo>
                    <a:pt x="714901" y="2303983"/>
                  </a:lnTo>
                  <a:cubicBezTo>
                    <a:pt x="794237" y="1916281"/>
                    <a:pt x="958334" y="1559456"/>
                    <a:pt x="1186985" y="1253713"/>
                  </a:cubicBezTo>
                  <a:lnTo>
                    <a:pt x="1217862" y="1218066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A98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146673" y="1988840"/>
            <a:ext cx="94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prstClr val="white"/>
                </a:solidFill>
                <a:latin typeface="Calibri" panose="020F0502020204030204"/>
              </a:rPr>
              <a:t>02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3400" y="2492896"/>
            <a:ext cx="2245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d-ID" sz="2000" b="1" dirty="0" smtClean="0">
                <a:solidFill>
                  <a:prstClr val="white"/>
                </a:solidFill>
                <a:latin typeface="Calibri" panose="020F0502020204030204"/>
              </a:rPr>
              <a:t>Paparan terkait Pentingnya Hubungan UNY dan Industri</a:t>
            </a:r>
            <a:endParaRPr lang="en-US" sz="20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742843" y="2492896"/>
            <a:ext cx="17283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2267531" y="-118008"/>
            <a:ext cx="2870278" cy="2565195"/>
            <a:chOff x="3564812" y="416129"/>
            <a:chExt cx="2870278" cy="2565195"/>
          </a:xfrm>
        </p:grpSpPr>
        <p:sp>
          <p:nvSpPr>
            <p:cNvPr id="71" name="Freeform 70"/>
            <p:cNvSpPr/>
            <p:nvPr/>
          </p:nvSpPr>
          <p:spPr>
            <a:xfrm rot="2700000">
              <a:off x="3531260" y="449681"/>
              <a:ext cx="2565195" cy="2498091"/>
            </a:xfrm>
            <a:custGeom>
              <a:avLst/>
              <a:gdLst>
                <a:gd name="connsiteX0" fmla="*/ 614971 w 1525236"/>
                <a:gd name="connsiteY0" fmla="*/ 0 h 1485337"/>
                <a:gd name="connsiteX1" fmla="*/ 1525236 w 1525236"/>
                <a:gd name="connsiteY1" fmla="*/ 910265 h 1485337"/>
                <a:gd name="connsiteX2" fmla="*/ 1511365 w 1525236"/>
                <a:gd name="connsiteY2" fmla="*/ 926279 h 1485337"/>
                <a:gd name="connsiteX3" fmla="*/ 1299290 w 1525236"/>
                <a:gd name="connsiteY3" fmla="*/ 1398093 h 1485337"/>
                <a:gd name="connsiteX4" fmla="*/ 1285975 w 1525236"/>
                <a:gd name="connsiteY4" fmla="*/ 1485337 h 1485337"/>
                <a:gd name="connsiteX5" fmla="*/ 0 w 1525236"/>
                <a:gd name="connsiteY5" fmla="*/ 1485337 h 1485337"/>
                <a:gd name="connsiteX6" fmla="*/ 5067 w 1525236"/>
                <a:gd name="connsiteY6" fmla="*/ 1384997 h 1485337"/>
                <a:gd name="connsiteX7" fmla="*/ 575799 w 1525236"/>
                <a:gd name="connsiteY7" fmla="*/ 42587 h 1485337"/>
                <a:gd name="connsiteX8" fmla="*/ 614971 w 1525236"/>
                <a:gd name="connsiteY8" fmla="*/ 0 h 148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236" h="1485337">
                  <a:moveTo>
                    <a:pt x="614971" y="0"/>
                  </a:moveTo>
                  <a:lnTo>
                    <a:pt x="1525236" y="910265"/>
                  </a:lnTo>
                  <a:lnTo>
                    <a:pt x="1511365" y="926279"/>
                  </a:lnTo>
                  <a:cubicBezTo>
                    <a:pt x="1408648" y="1063628"/>
                    <a:pt x="1334930" y="1223925"/>
                    <a:pt x="1299290" y="1398093"/>
                  </a:cubicBezTo>
                  <a:lnTo>
                    <a:pt x="1285975" y="1485337"/>
                  </a:lnTo>
                  <a:lnTo>
                    <a:pt x="0" y="1485337"/>
                  </a:lnTo>
                  <a:lnTo>
                    <a:pt x="5067" y="1384997"/>
                  </a:lnTo>
                  <a:cubicBezTo>
                    <a:pt x="56757" y="876016"/>
                    <a:pt x="262863" y="412684"/>
                    <a:pt x="575799" y="42587"/>
                  </a:cubicBezTo>
                  <a:lnTo>
                    <a:pt x="614971" y="0"/>
                  </a:lnTo>
                  <a:close/>
                </a:path>
              </a:pathLst>
            </a:custGeom>
            <a:solidFill>
              <a:srgbClr val="065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2" name="Freeform 71"/>
            <p:cNvSpPr/>
            <p:nvPr/>
          </p:nvSpPr>
          <p:spPr>
            <a:xfrm rot="2700000">
              <a:off x="4411190" y="821867"/>
              <a:ext cx="1549709" cy="2498091"/>
            </a:xfrm>
            <a:custGeom>
              <a:avLst/>
              <a:gdLst>
                <a:gd name="connsiteX0" fmla="*/ 187 w 1549709"/>
                <a:gd name="connsiteY0" fmla="*/ 0 h 2498091"/>
                <a:gd name="connsiteX1" fmla="*/ 1531102 w 1549709"/>
                <a:gd name="connsiteY1" fmla="*/ 1530915 h 2498091"/>
                <a:gd name="connsiteX2" fmla="*/ 1507774 w 1549709"/>
                <a:gd name="connsiteY2" fmla="*/ 1557848 h 2498091"/>
                <a:gd name="connsiteX3" fmla="*/ 1387592 w 1549709"/>
                <a:gd name="connsiteY3" fmla="*/ 1738095 h 2498091"/>
                <a:gd name="connsiteX4" fmla="*/ 1342137 w 1549709"/>
                <a:gd name="connsiteY4" fmla="*/ 1825552 h 2498091"/>
                <a:gd name="connsiteX5" fmla="*/ 1549709 w 1549709"/>
                <a:gd name="connsiteY5" fmla="*/ 2078068 h 2498091"/>
                <a:gd name="connsiteX6" fmla="*/ 1208726 w 1549709"/>
                <a:gd name="connsiteY6" fmla="*/ 2133950 h 2498091"/>
                <a:gd name="connsiteX7" fmla="*/ 1207823 w 1549709"/>
                <a:gd name="connsiteY7" fmla="*/ 2136282 h 2498091"/>
                <a:gd name="connsiteX8" fmla="*/ 1151099 w 1549709"/>
                <a:gd name="connsiteY8" fmla="*/ 2351361 h 2498091"/>
                <a:gd name="connsiteX9" fmla="*/ 1128705 w 1549709"/>
                <a:gd name="connsiteY9" fmla="*/ 2498091 h 2498091"/>
                <a:gd name="connsiteX10" fmla="*/ 685277 w 1549709"/>
                <a:gd name="connsiteY10" fmla="*/ 2498091 h 2498091"/>
                <a:gd name="connsiteX11" fmla="*/ 714901 w 1549709"/>
                <a:gd name="connsiteY11" fmla="*/ 2303983 h 2498091"/>
                <a:gd name="connsiteX12" fmla="*/ 1186985 w 1549709"/>
                <a:gd name="connsiteY12" fmla="*/ 1253713 h 2498091"/>
                <a:gd name="connsiteX13" fmla="*/ 1217862 w 1549709"/>
                <a:gd name="connsiteY13" fmla="*/ 1218066 h 2498091"/>
                <a:gd name="connsiteX14" fmla="*/ 0 w 1549709"/>
                <a:gd name="connsiteY14" fmla="*/ 203 h 249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9709" h="2498091">
                  <a:moveTo>
                    <a:pt x="187" y="0"/>
                  </a:moveTo>
                  <a:lnTo>
                    <a:pt x="1531102" y="1530915"/>
                  </a:lnTo>
                  <a:lnTo>
                    <a:pt x="1507774" y="1557848"/>
                  </a:lnTo>
                  <a:cubicBezTo>
                    <a:pt x="1464585" y="1615598"/>
                    <a:pt x="1424445" y="1675759"/>
                    <a:pt x="1387592" y="1738095"/>
                  </a:cubicBezTo>
                  <a:lnTo>
                    <a:pt x="1342137" y="1825552"/>
                  </a:lnTo>
                  <a:lnTo>
                    <a:pt x="1549709" y="2078068"/>
                  </a:lnTo>
                  <a:lnTo>
                    <a:pt x="1208726" y="2133950"/>
                  </a:lnTo>
                  <a:lnTo>
                    <a:pt x="1207823" y="2136282"/>
                  </a:lnTo>
                  <a:cubicBezTo>
                    <a:pt x="1185072" y="2206358"/>
                    <a:pt x="1166084" y="2278131"/>
                    <a:pt x="1151099" y="2351361"/>
                  </a:cubicBezTo>
                  <a:lnTo>
                    <a:pt x="1128705" y="2498091"/>
                  </a:lnTo>
                  <a:lnTo>
                    <a:pt x="685277" y="2498091"/>
                  </a:lnTo>
                  <a:lnTo>
                    <a:pt x="714901" y="2303983"/>
                  </a:lnTo>
                  <a:cubicBezTo>
                    <a:pt x="794237" y="1916281"/>
                    <a:pt x="958334" y="1559456"/>
                    <a:pt x="1186985" y="1253713"/>
                  </a:cubicBezTo>
                  <a:lnTo>
                    <a:pt x="1217862" y="1218066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B4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2786945" y="260648"/>
            <a:ext cx="94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prstClr val="white"/>
                </a:solidFill>
                <a:latin typeface="Calibri" panose="020F0502020204030204"/>
              </a:rPr>
              <a:t>03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182260" y="727536"/>
            <a:ext cx="2245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d-ID" b="1" dirty="0" smtClean="0">
                <a:solidFill>
                  <a:prstClr val="white"/>
                </a:solidFill>
                <a:latin typeface="Calibri" panose="020F0502020204030204"/>
              </a:rPr>
              <a:t>FGD dalam 5 kelompok</a:t>
            </a:r>
          </a:p>
          <a:p>
            <a:pPr algn="ctr">
              <a:defRPr/>
            </a:pPr>
            <a:r>
              <a:rPr lang="id-ID" b="1" dirty="0" smtClean="0">
                <a:solidFill>
                  <a:prstClr val="white"/>
                </a:solidFill>
                <a:latin typeface="Calibri" panose="020F0502020204030204"/>
              </a:rPr>
              <a:t>(IT, Manufaktur, Retail, Kesehatan, Finance</a:t>
            </a:r>
            <a:endParaRPr lang="en-US" b="1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2383115" y="764704"/>
            <a:ext cx="17283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 rot="2712890">
            <a:off x="4544760" y="245534"/>
            <a:ext cx="2870278" cy="2565195"/>
            <a:chOff x="3564812" y="416129"/>
            <a:chExt cx="2870278" cy="2565195"/>
          </a:xfrm>
        </p:grpSpPr>
        <p:sp>
          <p:nvSpPr>
            <p:cNvPr id="78" name="Freeform 77"/>
            <p:cNvSpPr/>
            <p:nvPr/>
          </p:nvSpPr>
          <p:spPr>
            <a:xfrm rot="2700000">
              <a:off x="3531260" y="449681"/>
              <a:ext cx="2565195" cy="2498091"/>
            </a:xfrm>
            <a:custGeom>
              <a:avLst/>
              <a:gdLst>
                <a:gd name="connsiteX0" fmla="*/ 614971 w 1525236"/>
                <a:gd name="connsiteY0" fmla="*/ 0 h 1485337"/>
                <a:gd name="connsiteX1" fmla="*/ 1525236 w 1525236"/>
                <a:gd name="connsiteY1" fmla="*/ 910265 h 1485337"/>
                <a:gd name="connsiteX2" fmla="*/ 1511365 w 1525236"/>
                <a:gd name="connsiteY2" fmla="*/ 926279 h 1485337"/>
                <a:gd name="connsiteX3" fmla="*/ 1299290 w 1525236"/>
                <a:gd name="connsiteY3" fmla="*/ 1398093 h 1485337"/>
                <a:gd name="connsiteX4" fmla="*/ 1285975 w 1525236"/>
                <a:gd name="connsiteY4" fmla="*/ 1485337 h 1485337"/>
                <a:gd name="connsiteX5" fmla="*/ 0 w 1525236"/>
                <a:gd name="connsiteY5" fmla="*/ 1485337 h 1485337"/>
                <a:gd name="connsiteX6" fmla="*/ 5067 w 1525236"/>
                <a:gd name="connsiteY6" fmla="*/ 1384997 h 1485337"/>
                <a:gd name="connsiteX7" fmla="*/ 575799 w 1525236"/>
                <a:gd name="connsiteY7" fmla="*/ 42587 h 1485337"/>
                <a:gd name="connsiteX8" fmla="*/ 614971 w 1525236"/>
                <a:gd name="connsiteY8" fmla="*/ 0 h 148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236" h="1485337">
                  <a:moveTo>
                    <a:pt x="614971" y="0"/>
                  </a:moveTo>
                  <a:lnTo>
                    <a:pt x="1525236" y="910265"/>
                  </a:lnTo>
                  <a:lnTo>
                    <a:pt x="1511365" y="926279"/>
                  </a:lnTo>
                  <a:cubicBezTo>
                    <a:pt x="1408648" y="1063628"/>
                    <a:pt x="1334930" y="1223925"/>
                    <a:pt x="1299290" y="1398093"/>
                  </a:cubicBezTo>
                  <a:lnTo>
                    <a:pt x="1285975" y="1485337"/>
                  </a:lnTo>
                  <a:lnTo>
                    <a:pt x="0" y="1485337"/>
                  </a:lnTo>
                  <a:lnTo>
                    <a:pt x="5067" y="1384997"/>
                  </a:lnTo>
                  <a:cubicBezTo>
                    <a:pt x="56757" y="876016"/>
                    <a:pt x="262863" y="412684"/>
                    <a:pt x="575799" y="42587"/>
                  </a:cubicBezTo>
                  <a:lnTo>
                    <a:pt x="614971" y="0"/>
                  </a:lnTo>
                  <a:close/>
                </a:path>
              </a:pathLst>
            </a:custGeom>
            <a:solidFill>
              <a:srgbClr val="8B10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9" name="Freeform 78"/>
            <p:cNvSpPr/>
            <p:nvPr/>
          </p:nvSpPr>
          <p:spPr>
            <a:xfrm rot="2700000">
              <a:off x="4411190" y="821867"/>
              <a:ext cx="1549709" cy="2498091"/>
            </a:xfrm>
            <a:custGeom>
              <a:avLst/>
              <a:gdLst>
                <a:gd name="connsiteX0" fmla="*/ 187 w 1549709"/>
                <a:gd name="connsiteY0" fmla="*/ 0 h 2498091"/>
                <a:gd name="connsiteX1" fmla="*/ 1531102 w 1549709"/>
                <a:gd name="connsiteY1" fmla="*/ 1530915 h 2498091"/>
                <a:gd name="connsiteX2" fmla="*/ 1507774 w 1549709"/>
                <a:gd name="connsiteY2" fmla="*/ 1557848 h 2498091"/>
                <a:gd name="connsiteX3" fmla="*/ 1387592 w 1549709"/>
                <a:gd name="connsiteY3" fmla="*/ 1738095 h 2498091"/>
                <a:gd name="connsiteX4" fmla="*/ 1342137 w 1549709"/>
                <a:gd name="connsiteY4" fmla="*/ 1825552 h 2498091"/>
                <a:gd name="connsiteX5" fmla="*/ 1549709 w 1549709"/>
                <a:gd name="connsiteY5" fmla="*/ 2078068 h 2498091"/>
                <a:gd name="connsiteX6" fmla="*/ 1208726 w 1549709"/>
                <a:gd name="connsiteY6" fmla="*/ 2133950 h 2498091"/>
                <a:gd name="connsiteX7" fmla="*/ 1207823 w 1549709"/>
                <a:gd name="connsiteY7" fmla="*/ 2136282 h 2498091"/>
                <a:gd name="connsiteX8" fmla="*/ 1151099 w 1549709"/>
                <a:gd name="connsiteY8" fmla="*/ 2351361 h 2498091"/>
                <a:gd name="connsiteX9" fmla="*/ 1128705 w 1549709"/>
                <a:gd name="connsiteY9" fmla="*/ 2498091 h 2498091"/>
                <a:gd name="connsiteX10" fmla="*/ 685277 w 1549709"/>
                <a:gd name="connsiteY10" fmla="*/ 2498091 h 2498091"/>
                <a:gd name="connsiteX11" fmla="*/ 714901 w 1549709"/>
                <a:gd name="connsiteY11" fmla="*/ 2303983 h 2498091"/>
                <a:gd name="connsiteX12" fmla="*/ 1186985 w 1549709"/>
                <a:gd name="connsiteY12" fmla="*/ 1253713 h 2498091"/>
                <a:gd name="connsiteX13" fmla="*/ 1217862 w 1549709"/>
                <a:gd name="connsiteY13" fmla="*/ 1218066 h 2498091"/>
                <a:gd name="connsiteX14" fmla="*/ 0 w 1549709"/>
                <a:gd name="connsiteY14" fmla="*/ 203 h 249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9709" h="2498091">
                  <a:moveTo>
                    <a:pt x="187" y="0"/>
                  </a:moveTo>
                  <a:lnTo>
                    <a:pt x="1531102" y="1530915"/>
                  </a:lnTo>
                  <a:lnTo>
                    <a:pt x="1507774" y="1557848"/>
                  </a:lnTo>
                  <a:cubicBezTo>
                    <a:pt x="1464585" y="1615598"/>
                    <a:pt x="1424445" y="1675759"/>
                    <a:pt x="1387592" y="1738095"/>
                  </a:cubicBezTo>
                  <a:lnTo>
                    <a:pt x="1342137" y="1825552"/>
                  </a:lnTo>
                  <a:lnTo>
                    <a:pt x="1549709" y="2078068"/>
                  </a:lnTo>
                  <a:lnTo>
                    <a:pt x="1208726" y="2133950"/>
                  </a:lnTo>
                  <a:lnTo>
                    <a:pt x="1207823" y="2136282"/>
                  </a:lnTo>
                  <a:cubicBezTo>
                    <a:pt x="1185072" y="2206358"/>
                    <a:pt x="1166084" y="2278131"/>
                    <a:pt x="1151099" y="2351361"/>
                  </a:cubicBezTo>
                  <a:lnTo>
                    <a:pt x="1128705" y="2498091"/>
                  </a:lnTo>
                  <a:lnTo>
                    <a:pt x="685277" y="2498091"/>
                  </a:lnTo>
                  <a:lnTo>
                    <a:pt x="714901" y="2303983"/>
                  </a:lnTo>
                  <a:cubicBezTo>
                    <a:pt x="794237" y="1916281"/>
                    <a:pt x="958334" y="1559456"/>
                    <a:pt x="1186985" y="1253713"/>
                  </a:cubicBezTo>
                  <a:lnTo>
                    <a:pt x="1217862" y="1218066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730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5209354" y="260648"/>
            <a:ext cx="94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prstClr val="white"/>
                </a:solidFill>
                <a:latin typeface="Calibri" panose="020F0502020204030204"/>
              </a:rPr>
              <a:t>04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28757" y="937434"/>
            <a:ext cx="2245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d-ID" sz="2400" b="1" dirty="0" smtClean="0">
                <a:solidFill>
                  <a:prstClr val="white"/>
                </a:solidFill>
                <a:latin typeface="Calibri" panose="020F0502020204030204"/>
              </a:rPr>
              <a:t>Speed Dating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4805524" y="764704"/>
            <a:ext cx="17283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 rot="5400000">
            <a:off x="5901502" y="2088131"/>
            <a:ext cx="2870278" cy="2565195"/>
            <a:chOff x="3564812" y="416129"/>
            <a:chExt cx="2870278" cy="2565195"/>
          </a:xfrm>
        </p:grpSpPr>
        <p:sp>
          <p:nvSpPr>
            <p:cNvPr id="98" name="Freeform 97"/>
            <p:cNvSpPr/>
            <p:nvPr/>
          </p:nvSpPr>
          <p:spPr>
            <a:xfrm rot="2700000">
              <a:off x="3531260" y="449681"/>
              <a:ext cx="2565195" cy="2498091"/>
            </a:xfrm>
            <a:custGeom>
              <a:avLst/>
              <a:gdLst>
                <a:gd name="connsiteX0" fmla="*/ 614971 w 1525236"/>
                <a:gd name="connsiteY0" fmla="*/ 0 h 1485337"/>
                <a:gd name="connsiteX1" fmla="*/ 1525236 w 1525236"/>
                <a:gd name="connsiteY1" fmla="*/ 910265 h 1485337"/>
                <a:gd name="connsiteX2" fmla="*/ 1511365 w 1525236"/>
                <a:gd name="connsiteY2" fmla="*/ 926279 h 1485337"/>
                <a:gd name="connsiteX3" fmla="*/ 1299290 w 1525236"/>
                <a:gd name="connsiteY3" fmla="*/ 1398093 h 1485337"/>
                <a:gd name="connsiteX4" fmla="*/ 1285975 w 1525236"/>
                <a:gd name="connsiteY4" fmla="*/ 1485337 h 1485337"/>
                <a:gd name="connsiteX5" fmla="*/ 0 w 1525236"/>
                <a:gd name="connsiteY5" fmla="*/ 1485337 h 1485337"/>
                <a:gd name="connsiteX6" fmla="*/ 5067 w 1525236"/>
                <a:gd name="connsiteY6" fmla="*/ 1384997 h 1485337"/>
                <a:gd name="connsiteX7" fmla="*/ 575799 w 1525236"/>
                <a:gd name="connsiteY7" fmla="*/ 42587 h 1485337"/>
                <a:gd name="connsiteX8" fmla="*/ 614971 w 1525236"/>
                <a:gd name="connsiteY8" fmla="*/ 0 h 148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236" h="1485337">
                  <a:moveTo>
                    <a:pt x="614971" y="0"/>
                  </a:moveTo>
                  <a:lnTo>
                    <a:pt x="1525236" y="910265"/>
                  </a:lnTo>
                  <a:lnTo>
                    <a:pt x="1511365" y="926279"/>
                  </a:lnTo>
                  <a:cubicBezTo>
                    <a:pt x="1408648" y="1063628"/>
                    <a:pt x="1334930" y="1223925"/>
                    <a:pt x="1299290" y="1398093"/>
                  </a:cubicBezTo>
                  <a:lnTo>
                    <a:pt x="1285975" y="1485337"/>
                  </a:lnTo>
                  <a:lnTo>
                    <a:pt x="0" y="1485337"/>
                  </a:lnTo>
                  <a:lnTo>
                    <a:pt x="5067" y="1384997"/>
                  </a:lnTo>
                  <a:cubicBezTo>
                    <a:pt x="56757" y="876016"/>
                    <a:pt x="262863" y="412684"/>
                    <a:pt x="575799" y="42587"/>
                  </a:cubicBezTo>
                  <a:lnTo>
                    <a:pt x="614971" y="0"/>
                  </a:lnTo>
                  <a:close/>
                </a:path>
              </a:pathLst>
            </a:custGeom>
            <a:solidFill>
              <a:srgbClr val="E34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2700000">
              <a:off x="4411190" y="821867"/>
              <a:ext cx="1549709" cy="2498091"/>
            </a:xfrm>
            <a:custGeom>
              <a:avLst/>
              <a:gdLst>
                <a:gd name="connsiteX0" fmla="*/ 187 w 1549709"/>
                <a:gd name="connsiteY0" fmla="*/ 0 h 2498091"/>
                <a:gd name="connsiteX1" fmla="*/ 1531102 w 1549709"/>
                <a:gd name="connsiteY1" fmla="*/ 1530915 h 2498091"/>
                <a:gd name="connsiteX2" fmla="*/ 1507774 w 1549709"/>
                <a:gd name="connsiteY2" fmla="*/ 1557848 h 2498091"/>
                <a:gd name="connsiteX3" fmla="*/ 1387592 w 1549709"/>
                <a:gd name="connsiteY3" fmla="*/ 1738095 h 2498091"/>
                <a:gd name="connsiteX4" fmla="*/ 1342137 w 1549709"/>
                <a:gd name="connsiteY4" fmla="*/ 1825552 h 2498091"/>
                <a:gd name="connsiteX5" fmla="*/ 1549709 w 1549709"/>
                <a:gd name="connsiteY5" fmla="*/ 2078068 h 2498091"/>
                <a:gd name="connsiteX6" fmla="*/ 1208726 w 1549709"/>
                <a:gd name="connsiteY6" fmla="*/ 2133950 h 2498091"/>
                <a:gd name="connsiteX7" fmla="*/ 1207823 w 1549709"/>
                <a:gd name="connsiteY7" fmla="*/ 2136282 h 2498091"/>
                <a:gd name="connsiteX8" fmla="*/ 1151099 w 1549709"/>
                <a:gd name="connsiteY8" fmla="*/ 2351361 h 2498091"/>
                <a:gd name="connsiteX9" fmla="*/ 1128705 w 1549709"/>
                <a:gd name="connsiteY9" fmla="*/ 2498091 h 2498091"/>
                <a:gd name="connsiteX10" fmla="*/ 685277 w 1549709"/>
                <a:gd name="connsiteY10" fmla="*/ 2498091 h 2498091"/>
                <a:gd name="connsiteX11" fmla="*/ 714901 w 1549709"/>
                <a:gd name="connsiteY11" fmla="*/ 2303983 h 2498091"/>
                <a:gd name="connsiteX12" fmla="*/ 1186985 w 1549709"/>
                <a:gd name="connsiteY12" fmla="*/ 1253713 h 2498091"/>
                <a:gd name="connsiteX13" fmla="*/ 1217862 w 1549709"/>
                <a:gd name="connsiteY13" fmla="*/ 1218066 h 2498091"/>
                <a:gd name="connsiteX14" fmla="*/ 0 w 1549709"/>
                <a:gd name="connsiteY14" fmla="*/ 203 h 249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9709" h="2498091">
                  <a:moveTo>
                    <a:pt x="187" y="0"/>
                  </a:moveTo>
                  <a:lnTo>
                    <a:pt x="1531102" y="1530915"/>
                  </a:lnTo>
                  <a:lnTo>
                    <a:pt x="1507774" y="1557848"/>
                  </a:lnTo>
                  <a:cubicBezTo>
                    <a:pt x="1464585" y="1615598"/>
                    <a:pt x="1424445" y="1675759"/>
                    <a:pt x="1387592" y="1738095"/>
                  </a:cubicBezTo>
                  <a:lnTo>
                    <a:pt x="1342137" y="1825552"/>
                  </a:lnTo>
                  <a:lnTo>
                    <a:pt x="1549709" y="2078068"/>
                  </a:lnTo>
                  <a:lnTo>
                    <a:pt x="1208726" y="2133950"/>
                  </a:lnTo>
                  <a:lnTo>
                    <a:pt x="1207823" y="2136282"/>
                  </a:lnTo>
                  <a:cubicBezTo>
                    <a:pt x="1185072" y="2206358"/>
                    <a:pt x="1166084" y="2278131"/>
                    <a:pt x="1151099" y="2351361"/>
                  </a:cubicBezTo>
                  <a:lnTo>
                    <a:pt x="1128705" y="2498091"/>
                  </a:lnTo>
                  <a:lnTo>
                    <a:pt x="685277" y="2498091"/>
                  </a:lnTo>
                  <a:lnTo>
                    <a:pt x="714901" y="2303983"/>
                  </a:lnTo>
                  <a:cubicBezTo>
                    <a:pt x="794237" y="1916281"/>
                    <a:pt x="958334" y="1559456"/>
                    <a:pt x="1186985" y="1253713"/>
                  </a:cubicBezTo>
                  <a:lnTo>
                    <a:pt x="1217862" y="1218066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C720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6733548" y="2163017"/>
            <a:ext cx="94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  <a:latin typeface="Calibri" panose="020F0502020204030204"/>
              </a:rPr>
              <a:t>05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998684" y="2643182"/>
            <a:ext cx="2245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d-ID" sz="2400" b="1" dirty="0" smtClean="0">
                <a:solidFill>
                  <a:prstClr val="white"/>
                </a:solidFill>
                <a:latin typeface="Calibri" panose="020F0502020204030204"/>
              </a:rPr>
              <a:t>Paparan Kesimpulan dan Tindak Lanjut</a:t>
            </a:r>
            <a:endParaRPr lang="en-US" sz="2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6329718" y="2646190"/>
            <a:ext cx="17283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 rot="8112890">
            <a:off x="5543830" y="4294429"/>
            <a:ext cx="2870278" cy="2565195"/>
            <a:chOff x="3564812" y="416129"/>
            <a:chExt cx="2870278" cy="2565195"/>
          </a:xfrm>
        </p:grpSpPr>
        <p:sp>
          <p:nvSpPr>
            <p:cNvPr id="105" name="Freeform 104"/>
            <p:cNvSpPr/>
            <p:nvPr/>
          </p:nvSpPr>
          <p:spPr>
            <a:xfrm rot="2700000">
              <a:off x="3531260" y="449681"/>
              <a:ext cx="2565195" cy="2498091"/>
            </a:xfrm>
            <a:custGeom>
              <a:avLst/>
              <a:gdLst>
                <a:gd name="connsiteX0" fmla="*/ 614971 w 1525236"/>
                <a:gd name="connsiteY0" fmla="*/ 0 h 1485337"/>
                <a:gd name="connsiteX1" fmla="*/ 1525236 w 1525236"/>
                <a:gd name="connsiteY1" fmla="*/ 910265 h 1485337"/>
                <a:gd name="connsiteX2" fmla="*/ 1511365 w 1525236"/>
                <a:gd name="connsiteY2" fmla="*/ 926279 h 1485337"/>
                <a:gd name="connsiteX3" fmla="*/ 1299290 w 1525236"/>
                <a:gd name="connsiteY3" fmla="*/ 1398093 h 1485337"/>
                <a:gd name="connsiteX4" fmla="*/ 1285975 w 1525236"/>
                <a:gd name="connsiteY4" fmla="*/ 1485337 h 1485337"/>
                <a:gd name="connsiteX5" fmla="*/ 0 w 1525236"/>
                <a:gd name="connsiteY5" fmla="*/ 1485337 h 1485337"/>
                <a:gd name="connsiteX6" fmla="*/ 5067 w 1525236"/>
                <a:gd name="connsiteY6" fmla="*/ 1384997 h 1485337"/>
                <a:gd name="connsiteX7" fmla="*/ 575799 w 1525236"/>
                <a:gd name="connsiteY7" fmla="*/ 42587 h 1485337"/>
                <a:gd name="connsiteX8" fmla="*/ 614971 w 1525236"/>
                <a:gd name="connsiteY8" fmla="*/ 0 h 148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236" h="1485337">
                  <a:moveTo>
                    <a:pt x="614971" y="0"/>
                  </a:moveTo>
                  <a:lnTo>
                    <a:pt x="1525236" y="910265"/>
                  </a:lnTo>
                  <a:lnTo>
                    <a:pt x="1511365" y="926279"/>
                  </a:lnTo>
                  <a:cubicBezTo>
                    <a:pt x="1408648" y="1063628"/>
                    <a:pt x="1334930" y="1223925"/>
                    <a:pt x="1299290" y="1398093"/>
                  </a:cubicBezTo>
                  <a:lnTo>
                    <a:pt x="1285975" y="1485337"/>
                  </a:lnTo>
                  <a:lnTo>
                    <a:pt x="0" y="1485337"/>
                  </a:lnTo>
                  <a:lnTo>
                    <a:pt x="5067" y="1384997"/>
                  </a:lnTo>
                  <a:cubicBezTo>
                    <a:pt x="56757" y="876016"/>
                    <a:pt x="262863" y="412684"/>
                    <a:pt x="575799" y="42587"/>
                  </a:cubicBezTo>
                  <a:lnTo>
                    <a:pt x="614971" y="0"/>
                  </a:lnTo>
                  <a:close/>
                </a:path>
              </a:pathLst>
            </a:custGeom>
            <a:solidFill>
              <a:srgbClr val="FE9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Freeform 105"/>
            <p:cNvSpPr/>
            <p:nvPr/>
          </p:nvSpPr>
          <p:spPr>
            <a:xfrm rot="2700000">
              <a:off x="4411190" y="821867"/>
              <a:ext cx="1549709" cy="2498091"/>
            </a:xfrm>
            <a:custGeom>
              <a:avLst/>
              <a:gdLst>
                <a:gd name="connsiteX0" fmla="*/ 187 w 1549709"/>
                <a:gd name="connsiteY0" fmla="*/ 0 h 2498091"/>
                <a:gd name="connsiteX1" fmla="*/ 1531102 w 1549709"/>
                <a:gd name="connsiteY1" fmla="*/ 1530915 h 2498091"/>
                <a:gd name="connsiteX2" fmla="*/ 1507774 w 1549709"/>
                <a:gd name="connsiteY2" fmla="*/ 1557848 h 2498091"/>
                <a:gd name="connsiteX3" fmla="*/ 1387592 w 1549709"/>
                <a:gd name="connsiteY3" fmla="*/ 1738095 h 2498091"/>
                <a:gd name="connsiteX4" fmla="*/ 1342137 w 1549709"/>
                <a:gd name="connsiteY4" fmla="*/ 1825552 h 2498091"/>
                <a:gd name="connsiteX5" fmla="*/ 1549709 w 1549709"/>
                <a:gd name="connsiteY5" fmla="*/ 2078068 h 2498091"/>
                <a:gd name="connsiteX6" fmla="*/ 1208726 w 1549709"/>
                <a:gd name="connsiteY6" fmla="*/ 2133950 h 2498091"/>
                <a:gd name="connsiteX7" fmla="*/ 1207823 w 1549709"/>
                <a:gd name="connsiteY7" fmla="*/ 2136282 h 2498091"/>
                <a:gd name="connsiteX8" fmla="*/ 1151099 w 1549709"/>
                <a:gd name="connsiteY8" fmla="*/ 2351361 h 2498091"/>
                <a:gd name="connsiteX9" fmla="*/ 1128705 w 1549709"/>
                <a:gd name="connsiteY9" fmla="*/ 2498091 h 2498091"/>
                <a:gd name="connsiteX10" fmla="*/ 685277 w 1549709"/>
                <a:gd name="connsiteY10" fmla="*/ 2498091 h 2498091"/>
                <a:gd name="connsiteX11" fmla="*/ 714901 w 1549709"/>
                <a:gd name="connsiteY11" fmla="*/ 2303983 h 2498091"/>
                <a:gd name="connsiteX12" fmla="*/ 1186985 w 1549709"/>
                <a:gd name="connsiteY12" fmla="*/ 1253713 h 2498091"/>
                <a:gd name="connsiteX13" fmla="*/ 1217862 w 1549709"/>
                <a:gd name="connsiteY13" fmla="*/ 1218066 h 2498091"/>
                <a:gd name="connsiteX14" fmla="*/ 0 w 1549709"/>
                <a:gd name="connsiteY14" fmla="*/ 203 h 249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9709" h="2498091">
                  <a:moveTo>
                    <a:pt x="187" y="0"/>
                  </a:moveTo>
                  <a:lnTo>
                    <a:pt x="1531102" y="1530915"/>
                  </a:lnTo>
                  <a:lnTo>
                    <a:pt x="1507774" y="1557848"/>
                  </a:lnTo>
                  <a:cubicBezTo>
                    <a:pt x="1464585" y="1615598"/>
                    <a:pt x="1424445" y="1675759"/>
                    <a:pt x="1387592" y="1738095"/>
                  </a:cubicBezTo>
                  <a:lnTo>
                    <a:pt x="1342137" y="1825552"/>
                  </a:lnTo>
                  <a:lnTo>
                    <a:pt x="1549709" y="2078068"/>
                  </a:lnTo>
                  <a:lnTo>
                    <a:pt x="1208726" y="2133950"/>
                  </a:lnTo>
                  <a:lnTo>
                    <a:pt x="1207823" y="2136282"/>
                  </a:lnTo>
                  <a:cubicBezTo>
                    <a:pt x="1185072" y="2206358"/>
                    <a:pt x="1166084" y="2278131"/>
                    <a:pt x="1151099" y="2351361"/>
                  </a:cubicBezTo>
                  <a:lnTo>
                    <a:pt x="1128705" y="2498091"/>
                  </a:lnTo>
                  <a:lnTo>
                    <a:pt x="685277" y="2498091"/>
                  </a:lnTo>
                  <a:lnTo>
                    <a:pt x="714901" y="2303983"/>
                  </a:lnTo>
                  <a:cubicBezTo>
                    <a:pt x="794237" y="1916281"/>
                    <a:pt x="958334" y="1559456"/>
                    <a:pt x="1186985" y="1253713"/>
                  </a:cubicBezTo>
                  <a:lnTo>
                    <a:pt x="1217862" y="1218066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F978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6742867" y="4330966"/>
            <a:ext cx="94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  <a:latin typeface="Calibri" panose="020F0502020204030204"/>
              </a:rPr>
              <a:t>06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070692" y="4779555"/>
            <a:ext cx="224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d-ID" sz="2400" b="1" dirty="0" smtClean="0">
                <a:solidFill>
                  <a:prstClr val="white"/>
                </a:solidFill>
                <a:latin typeface="Calibri" panose="020F0502020204030204"/>
              </a:rPr>
              <a:t>Evaluasi Internal</a:t>
            </a:r>
            <a:endParaRPr lang="en-US" sz="2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6339037" y="4814139"/>
            <a:ext cx="172835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664283" y="3184635"/>
            <a:ext cx="33755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Rangkaian Acara Utama</a:t>
            </a:r>
            <a:endParaRPr lang="id-I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pic>
        <p:nvPicPr>
          <p:cNvPr id="52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4" y="156411"/>
            <a:ext cx="972657" cy="100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174582" y="5443959"/>
            <a:ext cx="2765570" cy="1245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Selama Acara Disediakan Pojok MoU/PKS untuk proses Dokumen MoU/PKS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034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75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5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5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25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64" grpId="0"/>
      <p:bldP spid="65" grpId="0"/>
      <p:bldP spid="73" grpId="0"/>
      <p:bldP spid="74" grpId="0"/>
      <p:bldP spid="80" grpId="0"/>
      <p:bldP spid="81" grpId="0"/>
      <p:bldP spid="100" grpId="0"/>
      <p:bldP spid="101" grpId="0"/>
      <p:bldP spid="107" grpId="0"/>
      <p:bldP spid="1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7522"/>
          </a:xfrm>
          <a:prstGeom prst="rect">
            <a:avLst/>
          </a:prstGeom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427997"/>
              </p:ext>
            </p:extLst>
          </p:nvPr>
        </p:nvGraphicFramePr>
        <p:xfrm>
          <a:off x="1663612" y="1129394"/>
          <a:ext cx="6220756" cy="5469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0664">
                  <a:extLst>
                    <a:ext uri="{9D8B030D-6E8A-4147-A177-3AD203B41FA5}">
                      <a16:colId xmlns:a16="http://schemas.microsoft.com/office/drawing/2014/main" val="84072508"/>
                    </a:ext>
                  </a:extLst>
                </a:gridCol>
                <a:gridCol w="987604">
                  <a:extLst>
                    <a:ext uri="{9D8B030D-6E8A-4147-A177-3AD203B41FA5}">
                      <a16:colId xmlns:a16="http://schemas.microsoft.com/office/drawing/2014/main" val="150420408"/>
                    </a:ext>
                  </a:extLst>
                </a:gridCol>
                <a:gridCol w="2379848">
                  <a:extLst>
                    <a:ext uri="{9D8B030D-6E8A-4147-A177-3AD203B41FA5}">
                      <a16:colId xmlns:a16="http://schemas.microsoft.com/office/drawing/2014/main" val="2364468503"/>
                    </a:ext>
                  </a:extLst>
                </a:gridCol>
                <a:gridCol w="2012640">
                  <a:extLst>
                    <a:ext uri="{9D8B030D-6E8A-4147-A177-3AD203B41FA5}">
                      <a16:colId xmlns:a16="http://schemas.microsoft.com/office/drawing/2014/main" val="1876714246"/>
                    </a:ext>
                  </a:extLst>
                </a:gridCol>
              </a:tblGrid>
              <a:tr h="863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Jam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Durasi (menit)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Kegiatan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Kelengkapan yang Diperlukan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 anchor="ctr"/>
                </a:tc>
                <a:extLst>
                  <a:ext uri="{0D108BD9-81ED-4DB2-BD59-A6C34878D82A}">
                    <a16:rowId xmlns:a16="http://schemas.microsoft.com/office/drawing/2014/main" val="2952807356"/>
                  </a:ext>
                </a:extLst>
              </a:tr>
              <a:tr h="575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07.45 - 08.00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15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Registrasi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-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extLst>
                  <a:ext uri="{0D108BD9-81ED-4DB2-BD59-A6C34878D82A}">
                    <a16:rowId xmlns:a16="http://schemas.microsoft.com/office/drawing/2014/main" val="4163968228"/>
                  </a:ext>
                </a:extLst>
              </a:tr>
              <a:tr h="575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08.00 - 08.05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5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Pembukaan MC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-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 anchor="ctr"/>
                </a:tc>
                <a:extLst>
                  <a:ext uri="{0D108BD9-81ED-4DB2-BD59-A6C34878D82A}">
                    <a16:rowId xmlns:a16="http://schemas.microsoft.com/office/drawing/2014/main" val="2534470637"/>
                  </a:ext>
                </a:extLst>
              </a:tr>
              <a:tr h="575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08.05 - 08.10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5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Menyanyikan lagu Indonesia Raya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-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 anchor="ctr"/>
                </a:tc>
                <a:extLst>
                  <a:ext uri="{0D108BD9-81ED-4DB2-BD59-A6C34878D82A}">
                    <a16:rowId xmlns:a16="http://schemas.microsoft.com/office/drawing/2014/main" val="2394364538"/>
                  </a:ext>
                </a:extLst>
              </a:tr>
              <a:tr h="575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08.10 - 08.15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5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Doa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 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 anchor="ctr"/>
                </a:tc>
                <a:extLst>
                  <a:ext uri="{0D108BD9-81ED-4DB2-BD59-A6C34878D82A}">
                    <a16:rowId xmlns:a16="http://schemas.microsoft.com/office/drawing/2014/main" val="2682358457"/>
                  </a:ext>
                </a:extLst>
              </a:tr>
              <a:tr h="575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08.15 - 08. 25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10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Laporan 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 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 anchor="ctr"/>
                </a:tc>
                <a:extLst>
                  <a:ext uri="{0D108BD9-81ED-4DB2-BD59-A6C34878D82A}">
                    <a16:rowId xmlns:a16="http://schemas.microsoft.com/office/drawing/2014/main" val="3239278385"/>
                  </a:ext>
                </a:extLst>
              </a:tr>
              <a:tr h="575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08.25 - 08. 40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15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Sambutan Rektor sekaligus membuka acara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-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 anchor="ctr"/>
                </a:tc>
                <a:extLst>
                  <a:ext uri="{0D108BD9-81ED-4DB2-BD59-A6C34878D82A}">
                    <a16:rowId xmlns:a16="http://schemas.microsoft.com/office/drawing/2014/main" val="132837107"/>
                  </a:ext>
                </a:extLst>
              </a:tr>
              <a:tr h="575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08.40 - 08.45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5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Penutupan pembukaan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 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 anchor="ctr"/>
                </a:tc>
                <a:extLst>
                  <a:ext uri="{0D108BD9-81ED-4DB2-BD59-A6C34878D82A}">
                    <a16:rowId xmlns:a16="http://schemas.microsoft.com/office/drawing/2014/main" val="1354161856"/>
                  </a:ext>
                </a:extLst>
              </a:tr>
              <a:tr h="575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08.45-9.15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effectLst/>
                        </a:rPr>
                        <a:t>30</a:t>
                      </a:r>
                      <a:endParaRPr lang="id-ID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Coffe Break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dirty="0">
                          <a:effectLst/>
                        </a:rPr>
                        <a:t>-</a:t>
                      </a:r>
                      <a:endParaRPr lang="id-ID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06" marR="27706" marT="0" marB="0" anchor="ctr"/>
                </a:tc>
                <a:extLst>
                  <a:ext uri="{0D108BD9-81ED-4DB2-BD59-A6C34878D82A}">
                    <a16:rowId xmlns:a16="http://schemas.microsoft.com/office/drawing/2014/main" val="4083822461"/>
                  </a:ext>
                </a:extLst>
              </a:tr>
            </a:tbl>
          </a:graphicData>
        </a:graphic>
      </p:graphicFrame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79EAFB-0C05-4987-9909-719E2B5C6B1C}" type="slidenum">
              <a:rPr lang="id-ID" altLang="id-ID" sz="1200">
                <a:latin typeface="Lucida Sans Unicode" panose="020B0602030504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id-ID" altLang="id-ID" sz="1200" dirty="0">
              <a:latin typeface="Lucida Sans Unicode" panose="020B0602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27388" y="3313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d-ID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55776" y="51703"/>
            <a:ext cx="5176838" cy="1163371"/>
            <a:chOff x="5027664" y="2116745"/>
            <a:chExt cx="5176838" cy="1163371"/>
          </a:xfrm>
        </p:grpSpPr>
        <p:sp>
          <p:nvSpPr>
            <p:cNvPr id="9" name="Rectangle 8"/>
            <p:cNvSpPr/>
            <p:nvPr/>
          </p:nvSpPr>
          <p:spPr>
            <a:xfrm>
              <a:off x="5027664" y="2202421"/>
              <a:ext cx="4913225" cy="1077695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85000"/>
                  </a:sysClr>
                </a:gs>
                <a:gs pos="100000">
                  <a:sysClr val="window" lastClr="FFFFFF">
                    <a:shade val="100000"/>
                    <a:satMod val="115000"/>
                  </a:sysClr>
                </a:gs>
              </a:gsLst>
              <a:lin ang="0" scaled="1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r>
                <a:rPr lang="id-ID" sz="2400" b="1" dirty="0" smtClean="0"/>
                <a:t>Susunan </a:t>
              </a:r>
              <a:r>
                <a:rPr lang="id-ID" sz="2400" b="1" dirty="0" smtClean="0"/>
                <a:t>Acara</a:t>
              </a:r>
            </a:p>
            <a:p>
              <a:r>
                <a:rPr lang="id-ID" sz="2400" b="1" dirty="0" smtClean="0"/>
                <a:t>28 Maret 2020</a:t>
              </a:r>
              <a:endParaRPr lang="id-ID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889778" y="2116745"/>
              <a:ext cx="314724" cy="1077695"/>
            </a:xfrm>
            <a:prstGeom prst="rect">
              <a:avLst/>
            </a:prstGeom>
            <a:solidFill>
              <a:srgbClr val="EE7E6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pic>
        <p:nvPicPr>
          <p:cNvPr id="12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53" y="371351"/>
            <a:ext cx="972657" cy="100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30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</TotalTime>
  <Words>744</Words>
  <Application>Microsoft Office PowerPoint</Application>
  <PresentationFormat>On-screen Show (4:3)</PresentationFormat>
  <Paragraphs>175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Arial</vt:lpstr>
      <vt:lpstr>Arial Black</vt:lpstr>
      <vt:lpstr>Bodoni MT Condensed</vt:lpstr>
      <vt:lpstr>Calibri</vt:lpstr>
      <vt:lpstr>Calibri Light</vt:lpstr>
      <vt:lpstr>Century Gothic</vt:lpstr>
      <vt:lpstr>Cooper Black</vt:lpstr>
      <vt:lpstr>Lucida Sans Unicode</vt:lpstr>
      <vt:lpstr>Maiandra GD</vt:lpstr>
      <vt:lpstr>Microsoft JhengHei UI Light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  <vt:lpstr>PowerPoint Presentation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SUKSES SEBAGAI MC PROFESIONAL</dc:title>
  <dc:creator>Valued Acer Customer</dc:creator>
  <cp:lastModifiedBy>UNY</cp:lastModifiedBy>
  <cp:revision>308</cp:revision>
  <dcterms:created xsi:type="dcterms:W3CDTF">2012-05-14T20:32:18Z</dcterms:created>
  <dcterms:modified xsi:type="dcterms:W3CDTF">2020-02-19T00:57:38Z</dcterms:modified>
</cp:coreProperties>
</file>